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35" r:id="rId1"/>
  </p:sldMasterIdLst>
  <p:notesMasterIdLst>
    <p:notesMasterId r:id="rId63"/>
  </p:notesMasterIdLst>
  <p:sldIdLst>
    <p:sldId id="256" r:id="rId2"/>
    <p:sldId id="259" r:id="rId3"/>
    <p:sldId id="260" r:id="rId4"/>
    <p:sldId id="261" r:id="rId5"/>
    <p:sldId id="262" r:id="rId6"/>
    <p:sldId id="258" r:id="rId7"/>
    <p:sldId id="263" r:id="rId8"/>
    <p:sldId id="264" r:id="rId9"/>
    <p:sldId id="265" r:id="rId10"/>
    <p:sldId id="268" r:id="rId11"/>
    <p:sldId id="269" r:id="rId12"/>
    <p:sldId id="270" r:id="rId13"/>
    <p:sldId id="271" r:id="rId14"/>
    <p:sldId id="272" r:id="rId15"/>
    <p:sldId id="266" r:id="rId16"/>
    <p:sldId id="273" r:id="rId17"/>
    <p:sldId id="274" r:id="rId18"/>
    <p:sldId id="275" r:id="rId19"/>
    <p:sldId id="276" r:id="rId20"/>
    <p:sldId id="278" r:id="rId21"/>
    <p:sldId id="279" r:id="rId22"/>
    <p:sldId id="277" r:id="rId23"/>
    <p:sldId id="280" r:id="rId24"/>
    <p:sldId id="281" r:id="rId25"/>
    <p:sldId id="282" r:id="rId26"/>
    <p:sldId id="284" r:id="rId27"/>
    <p:sldId id="285" r:id="rId28"/>
    <p:sldId id="286" r:id="rId29"/>
    <p:sldId id="288" r:id="rId30"/>
    <p:sldId id="289" r:id="rId31"/>
    <p:sldId id="293" r:id="rId32"/>
    <p:sldId id="290" r:id="rId33"/>
    <p:sldId id="292" r:id="rId34"/>
    <p:sldId id="294" r:id="rId35"/>
    <p:sldId id="296" r:id="rId36"/>
    <p:sldId id="297" r:id="rId37"/>
    <p:sldId id="295" r:id="rId38"/>
    <p:sldId id="298" r:id="rId39"/>
    <p:sldId id="299" r:id="rId40"/>
    <p:sldId id="300" r:id="rId41"/>
    <p:sldId id="301" r:id="rId42"/>
    <p:sldId id="302" r:id="rId43"/>
    <p:sldId id="303" r:id="rId44"/>
    <p:sldId id="305" r:id="rId45"/>
    <p:sldId id="314" r:id="rId46"/>
    <p:sldId id="306" r:id="rId47"/>
    <p:sldId id="307" r:id="rId48"/>
    <p:sldId id="308" r:id="rId49"/>
    <p:sldId id="309" r:id="rId50"/>
    <p:sldId id="310" r:id="rId51"/>
    <p:sldId id="313" r:id="rId52"/>
    <p:sldId id="311" r:id="rId53"/>
    <p:sldId id="312" r:id="rId54"/>
    <p:sldId id="257" r:id="rId55"/>
    <p:sldId id="317" r:id="rId56"/>
    <p:sldId id="318" r:id="rId57"/>
    <p:sldId id="316" r:id="rId58"/>
    <p:sldId id="319" r:id="rId59"/>
    <p:sldId id="320" r:id="rId60"/>
    <p:sldId id="267" r:id="rId61"/>
    <p:sldId id="315" r:id="rId6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D7D92"/>
    <a:srgbClr val="7497A8"/>
    <a:srgbClr val="85ACC0"/>
    <a:srgbClr val="99C6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185"/>
    <p:restoredTop sz="94648"/>
  </p:normalViewPr>
  <p:slideViewPr>
    <p:cSldViewPr snapToGrid="0" snapToObjects="1">
      <p:cViewPr>
        <p:scale>
          <a:sx n="150" d="100"/>
          <a:sy n="150" d="100"/>
        </p:scale>
        <p:origin x="888" y="4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notesMaster" Target="notesMasters/notesMaster1.xml"/><Relationship Id="rId64" Type="http://schemas.openxmlformats.org/officeDocument/2006/relationships/presProps" Target="presProps.xml"/><Relationship Id="rId65" Type="http://schemas.openxmlformats.org/officeDocument/2006/relationships/viewProps" Target="viewProps.xml"/><Relationship Id="rId66" Type="http://schemas.openxmlformats.org/officeDocument/2006/relationships/theme" Target="theme/theme1.xml"/><Relationship Id="rId67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C38653E-3F22-B244-BAAA-7C15CDEC75A7}" type="doc">
      <dgm:prSet loTypeId="urn:microsoft.com/office/officeart/2005/8/layout/hierarchy2" loCatId="" qsTypeId="urn:microsoft.com/office/officeart/2005/8/quickstyle/simple3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14E2BCDF-4695-0E4E-AFC7-1095B655E961}">
      <dgm:prSet phldrT="[Text]"/>
      <dgm:spPr/>
      <dgm:t>
        <a:bodyPr/>
        <a:lstStyle/>
        <a:p>
          <a:r>
            <a:rPr lang="en-US" dirty="0" smtClean="0"/>
            <a:t>Control Flow</a:t>
          </a:r>
          <a:endParaRPr lang="en-US" dirty="0"/>
        </a:p>
      </dgm:t>
    </dgm:pt>
    <dgm:pt modelId="{26BE8DFB-4A11-4A4F-ACCE-49BD2478E005}" type="parTrans" cxnId="{8F64D074-7AFB-7146-958B-839744DC9FE9}">
      <dgm:prSet/>
      <dgm:spPr/>
      <dgm:t>
        <a:bodyPr/>
        <a:lstStyle/>
        <a:p>
          <a:endParaRPr lang="en-US"/>
        </a:p>
      </dgm:t>
    </dgm:pt>
    <dgm:pt modelId="{AD7384B5-8DA0-1140-8B1F-6537CF0D279E}" type="sibTrans" cxnId="{8F64D074-7AFB-7146-958B-839744DC9FE9}">
      <dgm:prSet/>
      <dgm:spPr/>
      <dgm:t>
        <a:bodyPr/>
        <a:lstStyle/>
        <a:p>
          <a:endParaRPr lang="en-US"/>
        </a:p>
      </dgm:t>
    </dgm:pt>
    <dgm:pt modelId="{3D5161A4-0D92-6246-A8B3-5B4147874C67}" type="asst">
      <dgm:prSet phldrT="[Text]"/>
      <dgm:spPr/>
      <dgm:t>
        <a:bodyPr/>
        <a:lstStyle/>
        <a:p>
          <a:r>
            <a:rPr lang="en-US" smtClean="0"/>
            <a:t>Condition</a:t>
          </a:r>
          <a:endParaRPr lang="en-US" dirty="0"/>
        </a:p>
      </dgm:t>
    </dgm:pt>
    <dgm:pt modelId="{FE22D15F-8593-0B43-850D-C1E7ED23F3AF}" type="parTrans" cxnId="{CB6FAFE4-A4AB-7548-8350-6A5EB1E48CFB}">
      <dgm:prSet/>
      <dgm:spPr/>
      <dgm:t>
        <a:bodyPr/>
        <a:lstStyle/>
        <a:p>
          <a:endParaRPr lang="en-US">
            <a:solidFill>
              <a:schemeClr val="tx1">
                <a:lumMod val="95000"/>
                <a:lumOff val="5000"/>
              </a:schemeClr>
            </a:solidFill>
          </a:endParaRPr>
        </a:p>
      </dgm:t>
    </dgm:pt>
    <dgm:pt modelId="{1CB67CC8-C960-9E4D-99F2-D726A659C67B}" type="sibTrans" cxnId="{CB6FAFE4-A4AB-7548-8350-6A5EB1E48CFB}">
      <dgm:prSet/>
      <dgm:spPr/>
      <dgm:t>
        <a:bodyPr/>
        <a:lstStyle/>
        <a:p>
          <a:endParaRPr lang="en-US"/>
        </a:p>
      </dgm:t>
    </dgm:pt>
    <dgm:pt modelId="{FAA8FB17-DF74-5C47-9A81-527067AC6187}" type="asst">
      <dgm:prSet phldrT="[Text]"/>
      <dgm:spPr/>
      <dgm:t>
        <a:bodyPr/>
        <a:lstStyle/>
        <a:p>
          <a:r>
            <a:rPr lang="en-US" dirty="0" smtClean="0"/>
            <a:t>Loops</a:t>
          </a:r>
          <a:endParaRPr lang="en-US" dirty="0"/>
        </a:p>
      </dgm:t>
    </dgm:pt>
    <dgm:pt modelId="{D0F2F6FD-A410-3C45-A0C4-1399BB97087A}" type="parTrans" cxnId="{6FDF239A-FA4E-804D-B885-33C68810407E}">
      <dgm:prSet/>
      <dgm:spPr/>
      <dgm:t>
        <a:bodyPr/>
        <a:lstStyle/>
        <a:p>
          <a:endParaRPr lang="en-US">
            <a:solidFill>
              <a:schemeClr val="tx1">
                <a:lumMod val="95000"/>
                <a:lumOff val="5000"/>
              </a:schemeClr>
            </a:solidFill>
          </a:endParaRPr>
        </a:p>
      </dgm:t>
    </dgm:pt>
    <dgm:pt modelId="{F2EB344F-48FD-C245-BB73-B9511E8E444E}" type="sibTrans" cxnId="{6FDF239A-FA4E-804D-B885-33C68810407E}">
      <dgm:prSet/>
      <dgm:spPr/>
      <dgm:t>
        <a:bodyPr/>
        <a:lstStyle/>
        <a:p>
          <a:endParaRPr lang="en-US"/>
        </a:p>
      </dgm:t>
    </dgm:pt>
    <dgm:pt modelId="{D9D19B02-DF09-9440-857F-B7A93C9821BA}" type="asst">
      <dgm:prSet/>
      <dgm:spPr/>
      <dgm:t>
        <a:bodyPr/>
        <a:lstStyle/>
        <a:p>
          <a:r>
            <a:rPr lang="en-US" dirty="0" smtClean="0"/>
            <a:t>For </a:t>
          </a:r>
          <a:endParaRPr lang="en-US" dirty="0"/>
        </a:p>
      </dgm:t>
    </dgm:pt>
    <dgm:pt modelId="{EDC1FA74-FAF7-574F-8E04-621E6026F097}" type="parTrans" cxnId="{02F50AF6-FCF5-3E4B-BBBA-743BD1EDF604}">
      <dgm:prSet/>
      <dgm:spPr/>
      <dgm:t>
        <a:bodyPr/>
        <a:lstStyle/>
        <a:p>
          <a:endParaRPr lang="en-US">
            <a:solidFill>
              <a:schemeClr val="tx1">
                <a:lumMod val="95000"/>
                <a:lumOff val="5000"/>
              </a:schemeClr>
            </a:solidFill>
          </a:endParaRPr>
        </a:p>
      </dgm:t>
    </dgm:pt>
    <dgm:pt modelId="{3F60CFBA-E090-2F49-836B-09616D439BB6}" type="sibTrans" cxnId="{02F50AF6-FCF5-3E4B-BBBA-743BD1EDF604}">
      <dgm:prSet/>
      <dgm:spPr/>
      <dgm:t>
        <a:bodyPr/>
        <a:lstStyle/>
        <a:p>
          <a:endParaRPr lang="en-US"/>
        </a:p>
      </dgm:t>
    </dgm:pt>
    <dgm:pt modelId="{C5EE47BE-423A-FF46-BC02-1AB9ED7A54F6}" type="asst">
      <dgm:prSet/>
      <dgm:spPr/>
      <dgm:t>
        <a:bodyPr/>
        <a:lstStyle/>
        <a:p>
          <a:r>
            <a:rPr lang="en-US" dirty="0" smtClean="0"/>
            <a:t>While</a:t>
          </a:r>
          <a:endParaRPr lang="en-US" dirty="0"/>
        </a:p>
      </dgm:t>
    </dgm:pt>
    <dgm:pt modelId="{5465CFF8-ECB6-8244-92D2-43F429D470AC}" type="parTrans" cxnId="{0D83F8F6-734B-E149-8BF9-122C7FDB296D}">
      <dgm:prSet/>
      <dgm:spPr/>
      <dgm:t>
        <a:bodyPr/>
        <a:lstStyle/>
        <a:p>
          <a:endParaRPr lang="en-US">
            <a:solidFill>
              <a:schemeClr val="tx1">
                <a:lumMod val="95000"/>
                <a:lumOff val="5000"/>
              </a:schemeClr>
            </a:solidFill>
          </a:endParaRPr>
        </a:p>
      </dgm:t>
    </dgm:pt>
    <dgm:pt modelId="{A4252DC8-2DFE-D447-AB4B-59DDD166666B}" type="sibTrans" cxnId="{0D83F8F6-734B-E149-8BF9-122C7FDB296D}">
      <dgm:prSet/>
      <dgm:spPr/>
      <dgm:t>
        <a:bodyPr/>
        <a:lstStyle/>
        <a:p>
          <a:endParaRPr lang="en-US"/>
        </a:p>
      </dgm:t>
    </dgm:pt>
    <dgm:pt modelId="{C1619949-1253-7B43-8838-087278A6BDB1}" type="asst">
      <dgm:prSet/>
      <dgm:spPr/>
      <dgm:t>
        <a:bodyPr/>
        <a:lstStyle/>
        <a:p>
          <a:r>
            <a:rPr lang="en-US" dirty="0" smtClean="0"/>
            <a:t>Repeat</a:t>
          </a:r>
          <a:r>
            <a:rPr lang="en-US" baseline="0" dirty="0" smtClean="0"/>
            <a:t> </a:t>
          </a:r>
          <a:r>
            <a:rPr lang="en-US" dirty="0" smtClean="0"/>
            <a:t>- While</a:t>
          </a:r>
          <a:endParaRPr lang="en-US" dirty="0"/>
        </a:p>
      </dgm:t>
    </dgm:pt>
    <dgm:pt modelId="{FC7627F5-A4F5-8940-AC14-D3561029B430}" type="parTrans" cxnId="{37D4D309-8D3E-934F-96E1-139F61EEF937}">
      <dgm:prSet/>
      <dgm:spPr/>
      <dgm:t>
        <a:bodyPr/>
        <a:lstStyle/>
        <a:p>
          <a:endParaRPr lang="en-US">
            <a:solidFill>
              <a:schemeClr val="tx1">
                <a:lumMod val="95000"/>
                <a:lumOff val="5000"/>
              </a:schemeClr>
            </a:solidFill>
          </a:endParaRPr>
        </a:p>
      </dgm:t>
    </dgm:pt>
    <dgm:pt modelId="{F77B177A-3E3C-524D-A531-24CC63418AFA}" type="sibTrans" cxnId="{37D4D309-8D3E-934F-96E1-139F61EEF937}">
      <dgm:prSet/>
      <dgm:spPr/>
      <dgm:t>
        <a:bodyPr/>
        <a:lstStyle/>
        <a:p>
          <a:endParaRPr lang="en-US"/>
        </a:p>
      </dgm:t>
    </dgm:pt>
    <dgm:pt modelId="{E9120482-8A4C-8E46-810D-39756D729685}" type="asst">
      <dgm:prSet/>
      <dgm:spPr/>
      <dgm:t>
        <a:bodyPr/>
        <a:lstStyle/>
        <a:p>
          <a:r>
            <a:rPr lang="en-US" smtClean="0"/>
            <a:t>If-else</a:t>
          </a:r>
          <a:endParaRPr lang="en-US" dirty="0"/>
        </a:p>
      </dgm:t>
    </dgm:pt>
    <dgm:pt modelId="{95360510-E494-2748-BED4-29F26F1CAD57}" type="parTrans" cxnId="{C54FE421-E180-874F-9E7A-84C9D39975AF}">
      <dgm:prSet/>
      <dgm:spPr/>
      <dgm:t>
        <a:bodyPr/>
        <a:lstStyle/>
        <a:p>
          <a:endParaRPr lang="en-US">
            <a:solidFill>
              <a:schemeClr val="tx1">
                <a:lumMod val="95000"/>
                <a:lumOff val="5000"/>
              </a:schemeClr>
            </a:solidFill>
          </a:endParaRPr>
        </a:p>
      </dgm:t>
    </dgm:pt>
    <dgm:pt modelId="{C939C775-5191-B446-9D4D-87C53D118FEB}" type="sibTrans" cxnId="{C54FE421-E180-874F-9E7A-84C9D39975AF}">
      <dgm:prSet/>
      <dgm:spPr/>
      <dgm:t>
        <a:bodyPr/>
        <a:lstStyle/>
        <a:p>
          <a:endParaRPr lang="en-US"/>
        </a:p>
      </dgm:t>
    </dgm:pt>
    <dgm:pt modelId="{007AAE11-B672-E84A-A2FF-C3EE82EE1F8F}" type="asst">
      <dgm:prSet/>
      <dgm:spPr/>
      <dgm:t>
        <a:bodyPr/>
        <a:lstStyle/>
        <a:p>
          <a:r>
            <a:rPr lang="en-US" smtClean="0"/>
            <a:t>Switch</a:t>
          </a:r>
          <a:endParaRPr lang="en-US" dirty="0"/>
        </a:p>
      </dgm:t>
    </dgm:pt>
    <dgm:pt modelId="{A8869367-FF74-5B4B-B017-7177BC14DFFA}" type="parTrans" cxnId="{57924954-A316-EF46-84EC-7CED07CE6FB7}">
      <dgm:prSet/>
      <dgm:spPr/>
      <dgm:t>
        <a:bodyPr/>
        <a:lstStyle/>
        <a:p>
          <a:endParaRPr lang="en-US">
            <a:solidFill>
              <a:schemeClr val="tx1">
                <a:lumMod val="95000"/>
                <a:lumOff val="5000"/>
              </a:schemeClr>
            </a:solidFill>
          </a:endParaRPr>
        </a:p>
      </dgm:t>
    </dgm:pt>
    <dgm:pt modelId="{74455F9B-4BC0-6846-A9B6-29FADF17D6D3}" type="sibTrans" cxnId="{57924954-A316-EF46-84EC-7CED07CE6FB7}">
      <dgm:prSet/>
      <dgm:spPr/>
      <dgm:t>
        <a:bodyPr/>
        <a:lstStyle/>
        <a:p>
          <a:endParaRPr lang="en-US"/>
        </a:p>
      </dgm:t>
    </dgm:pt>
    <dgm:pt modelId="{FAB685CB-A2FE-E143-BBDC-F67AAFBE00C9}" type="asst">
      <dgm:prSet/>
      <dgm:spPr/>
      <dgm:t>
        <a:bodyPr/>
        <a:lstStyle/>
        <a:p>
          <a:r>
            <a:rPr lang="en-US" dirty="0" smtClean="0"/>
            <a:t>Guard</a:t>
          </a:r>
          <a:endParaRPr lang="en-US" dirty="0"/>
        </a:p>
      </dgm:t>
    </dgm:pt>
    <dgm:pt modelId="{A399BADD-4002-6C42-9B33-AF16588AD17A}" type="parTrans" cxnId="{9501ED1C-B73A-0045-BB1B-5834126CF076}">
      <dgm:prSet/>
      <dgm:spPr/>
      <dgm:t>
        <a:bodyPr/>
        <a:lstStyle/>
        <a:p>
          <a:endParaRPr lang="en-US">
            <a:solidFill>
              <a:schemeClr val="tx1">
                <a:lumMod val="95000"/>
                <a:lumOff val="5000"/>
              </a:schemeClr>
            </a:solidFill>
          </a:endParaRPr>
        </a:p>
      </dgm:t>
    </dgm:pt>
    <dgm:pt modelId="{0838A140-3658-134B-968A-E0579245CB2E}" type="sibTrans" cxnId="{9501ED1C-B73A-0045-BB1B-5834126CF076}">
      <dgm:prSet/>
      <dgm:spPr/>
      <dgm:t>
        <a:bodyPr/>
        <a:lstStyle/>
        <a:p>
          <a:endParaRPr lang="en-US"/>
        </a:p>
      </dgm:t>
    </dgm:pt>
    <dgm:pt modelId="{F9171584-1F85-0648-B782-0FE0231535A6}" type="pres">
      <dgm:prSet presAssocID="{DC38653E-3F22-B244-BAAA-7C15CDEC75A7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4500511-CF32-D042-ADFD-B07E9FA8FC4F}" type="pres">
      <dgm:prSet presAssocID="{14E2BCDF-4695-0E4E-AFC7-1095B655E961}" presName="root1" presStyleCnt="0"/>
      <dgm:spPr/>
    </dgm:pt>
    <dgm:pt modelId="{77C16173-2D0E-EA49-847B-A39353B363F4}" type="pres">
      <dgm:prSet presAssocID="{14E2BCDF-4695-0E4E-AFC7-1095B655E961}" presName="LevelOneTextNode" presStyleLbl="node0" presStyleIdx="0" presStyleCnt="1" custLinFactNeighborX="-56667" custLinFactNeighborY="-546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375BD22-AF97-AD4A-BC08-567899E6783C}" type="pres">
      <dgm:prSet presAssocID="{14E2BCDF-4695-0E4E-AFC7-1095B655E961}" presName="level2hierChild" presStyleCnt="0"/>
      <dgm:spPr/>
    </dgm:pt>
    <dgm:pt modelId="{CAB65D60-65E5-574C-A163-A492C2F4DC97}" type="pres">
      <dgm:prSet presAssocID="{D0F2F6FD-A410-3C45-A0C4-1399BB97087A}" presName="conn2-1" presStyleLbl="parChTrans1D2" presStyleIdx="0" presStyleCnt="2"/>
      <dgm:spPr/>
      <dgm:t>
        <a:bodyPr/>
        <a:lstStyle/>
        <a:p>
          <a:endParaRPr lang="en-US"/>
        </a:p>
      </dgm:t>
    </dgm:pt>
    <dgm:pt modelId="{C660CAE2-D03B-8A4E-99C9-179EE85417DA}" type="pres">
      <dgm:prSet presAssocID="{D0F2F6FD-A410-3C45-A0C4-1399BB97087A}" presName="connTx" presStyleLbl="parChTrans1D2" presStyleIdx="0" presStyleCnt="2"/>
      <dgm:spPr/>
      <dgm:t>
        <a:bodyPr/>
        <a:lstStyle/>
        <a:p>
          <a:endParaRPr lang="en-US"/>
        </a:p>
      </dgm:t>
    </dgm:pt>
    <dgm:pt modelId="{F4CE39C7-786F-2B43-A122-6FA9F84141E6}" type="pres">
      <dgm:prSet presAssocID="{FAA8FB17-DF74-5C47-9A81-527067AC6187}" presName="root2" presStyleCnt="0"/>
      <dgm:spPr/>
    </dgm:pt>
    <dgm:pt modelId="{846E826F-C941-D542-9168-E96DAAB46497}" type="pres">
      <dgm:prSet presAssocID="{FAA8FB17-DF74-5C47-9A81-527067AC6187}" presName="LevelTwoTextNode" presStyleLbl="asst1" presStyleIdx="0" presStyleCnt="8" custLinFactNeighborX="-56667" custLinFactNeighborY="-546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CB641F4-3269-2845-A63A-4151CF550025}" type="pres">
      <dgm:prSet presAssocID="{FAA8FB17-DF74-5C47-9A81-527067AC6187}" presName="level3hierChild" presStyleCnt="0"/>
      <dgm:spPr/>
    </dgm:pt>
    <dgm:pt modelId="{56A63928-A342-BB49-86CA-F1472F85538E}" type="pres">
      <dgm:prSet presAssocID="{EDC1FA74-FAF7-574F-8E04-621E6026F097}" presName="conn2-1" presStyleLbl="parChTrans1D3" presStyleIdx="0" presStyleCnt="6"/>
      <dgm:spPr/>
      <dgm:t>
        <a:bodyPr/>
        <a:lstStyle/>
        <a:p>
          <a:endParaRPr lang="en-US"/>
        </a:p>
      </dgm:t>
    </dgm:pt>
    <dgm:pt modelId="{826EBD41-575C-724A-BA65-D1277F4F8899}" type="pres">
      <dgm:prSet presAssocID="{EDC1FA74-FAF7-574F-8E04-621E6026F097}" presName="connTx" presStyleLbl="parChTrans1D3" presStyleIdx="0" presStyleCnt="6"/>
      <dgm:spPr/>
      <dgm:t>
        <a:bodyPr/>
        <a:lstStyle/>
        <a:p>
          <a:endParaRPr lang="en-US"/>
        </a:p>
      </dgm:t>
    </dgm:pt>
    <dgm:pt modelId="{DA934F87-BC82-8A4D-9C7A-F98FFABF3BB7}" type="pres">
      <dgm:prSet presAssocID="{D9D19B02-DF09-9440-857F-B7A93C9821BA}" presName="root2" presStyleCnt="0"/>
      <dgm:spPr/>
    </dgm:pt>
    <dgm:pt modelId="{594DF1F0-DA76-3445-AD9F-00B83332251B}" type="pres">
      <dgm:prSet presAssocID="{D9D19B02-DF09-9440-857F-B7A93C9821BA}" presName="LevelTwoTextNode" presStyleLbl="asst1" presStyleIdx="1" presStyleCnt="8" custLinFactNeighborX="-57350" custLinFactNeighborY="136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9DA3096-23D5-4A4A-9196-5428DE07F722}" type="pres">
      <dgm:prSet presAssocID="{D9D19B02-DF09-9440-857F-B7A93C9821BA}" presName="level3hierChild" presStyleCnt="0"/>
      <dgm:spPr/>
    </dgm:pt>
    <dgm:pt modelId="{46DB599E-5A99-2740-B07E-F3700D810B43}" type="pres">
      <dgm:prSet presAssocID="{5465CFF8-ECB6-8244-92D2-43F429D470AC}" presName="conn2-1" presStyleLbl="parChTrans1D3" presStyleIdx="1" presStyleCnt="6"/>
      <dgm:spPr/>
      <dgm:t>
        <a:bodyPr/>
        <a:lstStyle/>
        <a:p>
          <a:endParaRPr lang="en-US"/>
        </a:p>
      </dgm:t>
    </dgm:pt>
    <dgm:pt modelId="{AA094482-DEF0-D94A-9C8B-FFBCE31FF294}" type="pres">
      <dgm:prSet presAssocID="{5465CFF8-ECB6-8244-92D2-43F429D470AC}" presName="connTx" presStyleLbl="parChTrans1D3" presStyleIdx="1" presStyleCnt="6"/>
      <dgm:spPr/>
      <dgm:t>
        <a:bodyPr/>
        <a:lstStyle/>
        <a:p>
          <a:endParaRPr lang="en-US"/>
        </a:p>
      </dgm:t>
    </dgm:pt>
    <dgm:pt modelId="{4CEDA5BB-3ACA-0743-9603-2A946F365D0F}" type="pres">
      <dgm:prSet presAssocID="{C5EE47BE-423A-FF46-BC02-1AB9ED7A54F6}" presName="root2" presStyleCnt="0"/>
      <dgm:spPr/>
    </dgm:pt>
    <dgm:pt modelId="{17CC2462-38E3-E242-A608-7E89B06ED0AF}" type="pres">
      <dgm:prSet presAssocID="{C5EE47BE-423A-FF46-BC02-1AB9ED7A54F6}" presName="LevelTwoTextNode" presStyleLbl="asst1" presStyleIdx="2" presStyleCnt="8" custLinFactNeighborX="-56667" custLinFactNeighborY="-546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C804558-CD0C-D741-95FB-BB413857982D}" type="pres">
      <dgm:prSet presAssocID="{C5EE47BE-423A-FF46-BC02-1AB9ED7A54F6}" presName="level3hierChild" presStyleCnt="0"/>
      <dgm:spPr/>
    </dgm:pt>
    <dgm:pt modelId="{52F56229-CB1B-4648-8E18-62E083AF7952}" type="pres">
      <dgm:prSet presAssocID="{FC7627F5-A4F5-8940-AC14-D3561029B430}" presName="conn2-1" presStyleLbl="parChTrans1D3" presStyleIdx="2" presStyleCnt="6"/>
      <dgm:spPr/>
      <dgm:t>
        <a:bodyPr/>
        <a:lstStyle/>
        <a:p>
          <a:endParaRPr lang="en-US"/>
        </a:p>
      </dgm:t>
    </dgm:pt>
    <dgm:pt modelId="{A5BDAE79-3A52-E544-B516-6A56A61109F3}" type="pres">
      <dgm:prSet presAssocID="{FC7627F5-A4F5-8940-AC14-D3561029B430}" presName="connTx" presStyleLbl="parChTrans1D3" presStyleIdx="2" presStyleCnt="6"/>
      <dgm:spPr/>
      <dgm:t>
        <a:bodyPr/>
        <a:lstStyle/>
        <a:p>
          <a:endParaRPr lang="en-US"/>
        </a:p>
      </dgm:t>
    </dgm:pt>
    <dgm:pt modelId="{442D461E-489F-3841-8864-C820DEFE5992}" type="pres">
      <dgm:prSet presAssocID="{C1619949-1253-7B43-8838-087278A6BDB1}" presName="root2" presStyleCnt="0"/>
      <dgm:spPr/>
    </dgm:pt>
    <dgm:pt modelId="{D2E882D6-2B3A-5B4D-A397-3920B2F3332D}" type="pres">
      <dgm:prSet presAssocID="{C1619949-1253-7B43-8838-087278A6BDB1}" presName="LevelTwoTextNode" presStyleLbl="asst1" presStyleIdx="3" presStyleCnt="8" custLinFactNeighborX="-56667" custLinFactNeighborY="-546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CAE2353-C4FD-0343-AF87-94B6ACAF22AF}" type="pres">
      <dgm:prSet presAssocID="{C1619949-1253-7B43-8838-087278A6BDB1}" presName="level3hierChild" presStyleCnt="0"/>
      <dgm:spPr/>
    </dgm:pt>
    <dgm:pt modelId="{FC4ADDA0-A536-BF4F-8B02-5592628B72C6}" type="pres">
      <dgm:prSet presAssocID="{FE22D15F-8593-0B43-850D-C1E7ED23F3AF}" presName="conn2-1" presStyleLbl="parChTrans1D2" presStyleIdx="1" presStyleCnt="2"/>
      <dgm:spPr/>
      <dgm:t>
        <a:bodyPr/>
        <a:lstStyle/>
        <a:p>
          <a:endParaRPr lang="en-US"/>
        </a:p>
      </dgm:t>
    </dgm:pt>
    <dgm:pt modelId="{EAD434F5-EFBC-CC48-B282-26A4BB1702D1}" type="pres">
      <dgm:prSet presAssocID="{FE22D15F-8593-0B43-850D-C1E7ED23F3AF}" presName="connTx" presStyleLbl="parChTrans1D2" presStyleIdx="1" presStyleCnt="2"/>
      <dgm:spPr/>
      <dgm:t>
        <a:bodyPr/>
        <a:lstStyle/>
        <a:p>
          <a:endParaRPr lang="en-US"/>
        </a:p>
      </dgm:t>
    </dgm:pt>
    <dgm:pt modelId="{9A06CBAC-59FB-CC4B-BF9B-ABAB657B9ADC}" type="pres">
      <dgm:prSet presAssocID="{3D5161A4-0D92-6246-A8B3-5B4147874C67}" presName="root2" presStyleCnt="0"/>
      <dgm:spPr/>
    </dgm:pt>
    <dgm:pt modelId="{83ED29C1-FCFA-934F-BB23-C2142075A6C5}" type="pres">
      <dgm:prSet presAssocID="{3D5161A4-0D92-6246-A8B3-5B4147874C67}" presName="LevelTwoTextNode" presStyleLbl="asst1" presStyleIdx="4" presStyleCnt="8" custLinFactNeighborX="-56667" custLinFactNeighborY="-546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89EAFC7-DC8C-E148-9CD4-4CB15F3FA831}" type="pres">
      <dgm:prSet presAssocID="{3D5161A4-0D92-6246-A8B3-5B4147874C67}" presName="level3hierChild" presStyleCnt="0"/>
      <dgm:spPr/>
    </dgm:pt>
    <dgm:pt modelId="{3A07BB1A-A41F-2749-998D-0E56C00F23FD}" type="pres">
      <dgm:prSet presAssocID="{95360510-E494-2748-BED4-29F26F1CAD57}" presName="conn2-1" presStyleLbl="parChTrans1D3" presStyleIdx="3" presStyleCnt="6"/>
      <dgm:spPr/>
      <dgm:t>
        <a:bodyPr/>
        <a:lstStyle/>
        <a:p>
          <a:endParaRPr lang="en-US"/>
        </a:p>
      </dgm:t>
    </dgm:pt>
    <dgm:pt modelId="{589C0771-0665-A04D-A67F-EA4E14295925}" type="pres">
      <dgm:prSet presAssocID="{95360510-E494-2748-BED4-29F26F1CAD57}" presName="connTx" presStyleLbl="parChTrans1D3" presStyleIdx="3" presStyleCnt="6"/>
      <dgm:spPr/>
      <dgm:t>
        <a:bodyPr/>
        <a:lstStyle/>
        <a:p>
          <a:endParaRPr lang="en-US"/>
        </a:p>
      </dgm:t>
    </dgm:pt>
    <dgm:pt modelId="{B7331D17-5CC1-A646-A891-EAA56AB3BBB1}" type="pres">
      <dgm:prSet presAssocID="{E9120482-8A4C-8E46-810D-39756D729685}" presName="root2" presStyleCnt="0"/>
      <dgm:spPr/>
    </dgm:pt>
    <dgm:pt modelId="{10E938B2-73F9-1249-A263-B97529F02A19}" type="pres">
      <dgm:prSet presAssocID="{E9120482-8A4C-8E46-810D-39756D729685}" presName="LevelTwoTextNode" presStyleLbl="asst1" presStyleIdx="5" presStyleCnt="8" custLinFactNeighborX="-56667" custLinFactNeighborY="-546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9B772DB-06BA-DB4D-9C58-7934FBA8ACAD}" type="pres">
      <dgm:prSet presAssocID="{E9120482-8A4C-8E46-810D-39756D729685}" presName="level3hierChild" presStyleCnt="0"/>
      <dgm:spPr/>
    </dgm:pt>
    <dgm:pt modelId="{3974EC51-448D-4A4C-B249-AC508C6E7A54}" type="pres">
      <dgm:prSet presAssocID="{A8869367-FF74-5B4B-B017-7177BC14DFFA}" presName="conn2-1" presStyleLbl="parChTrans1D3" presStyleIdx="4" presStyleCnt="6"/>
      <dgm:spPr/>
      <dgm:t>
        <a:bodyPr/>
        <a:lstStyle/>
        <a:p>
          <a:endParaRPr lang="en-US"/>
        </a:p>
      </dgm:t>
    </dgm:pt>
    <dgm:pt modelId="{6D52AE5D-65DF-104E-BC17-B585D2018302}" type="pres">
      <dgm:prSet presAssocID="{A8869367-FF74-5B4B-B017-7177BC14DFFA}" presName="connTx" presStyleLbl="parChTrans1D3" presStyleIdx="4" presStyleCnt="6"/>
      <dgm:spPr/>
      <dgm:t>
        <a:bodyPr/>
        <a:lstStyle/>
        <a:p>
          <a:endParaRPr lang="en-US"/>
        </a:p>
      </dgm:t>
    </dgm:pt>
    <dgm:pt modelId="{C5703852-E1AF-4A45-881B-028E5883DE71}" type="pres">
      <dgm:prSet presAssocID="{007AAE11-B672-E84A-A2FF-C3EE82EE1F8F}" presName="root2" presStyleCnt="0"/>
      <dgm:spPr/>
    </dgm:pt>
    <dgm:pt modelId="{E6BA0E1D-EBBF-534A-A0F2-106D520A0206}" type="pres">
      <dgm:prSet presAssocID="{007AAE11-B672-E84A-A2FF-C3EE82EE1F8F}" presName="LevelTwoTextNode" presStyleLbl="asst1" presStyleIdx="6" presStyleCnt="8" custLinFactNeighborX="-56667" custLinFactNeighborY="-546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74A36AB-77E9-4542-8DC4-AE60B9B2CC93}" type="pres">
      <dgm:prSet presAssocID="{007AAE11-B672-E84A-A2FF-C3EE82EE1F8F}" presName="level3hierChild" presStyleCnt="0"/>
      <dgm:spPr/>
    </dgm:pt>
    <dgm:pt modelId="{98E1A3F1-8A38-CE42-A390-6DAB3FBB871A}" type="pres">
      <dgm:prSet presAssocID="{A399BADD-4002-6C42-9B33-AF16588AD17A}" presName="conn2-1" presStyleLbl="parChTrans1D3" presStyleIdx="5" presStyleCnt="6"/>
      <dgm:spPr/>
      <dgm:t>
        <a:bodyPr/>
        <a:lstStyle/>
        <a:p>
          <a:endParaRPr lang="en-US"/>
        </a:p>
      </dgm:t>
    </dgm:pt>
    <dgm:pt modelId="{70CE24E7-C259-C14A-873F-909A85429759}" type="pres">
      <dgm:prSet presAssocID="{A399BADD-4002-6C42-9B33-AF16588AD17A}" presName="connTx" presStyleLbl="parChTrans1D3" presStyleIdx="5" presStyleCnt="6"/>
      <dgm:spPr/>
      <dgm:t>
        <a:bodyPr/>
        <a:lstStyle/>
        <a:p>
          <a:endParaRPr lang="en-US"/>
        </a:p>
      </dgm:t>
    </dgm:pt>
    <dgm:pt modelId="{535BBE11-C82D-8146-AF7E-1E7F5D1D6CA8}" type="pres">
      <dgm:prSet presAssocID="{FAB685CB-A2FE-E143-BBDC-F67AAFBE00C9}" presName="root2" presStyleCnt="0"/>
      <dgm:spPr/>
    </dgm:pt>
    <dgm:pt modelId="{5739A1E0-1D5D-9C48-B6A5-D0F81A233EBB}" type="pres">
      <dgm:prSet presAssocID="{FAB685CB-A2FE-E143-BBDC-F67AAFBE00C9}" presName="LevelTwoTextNode" presStyleLbl="asst1" presStyleIdx="7" presStyleCnt="8" custLinFactNeighborX="-56667" custLinFactNeighborY="-546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5F0F1EB-3392-9D40-9359-C4343B938051}" type="pres">
      <dgm:prSet presAssocID="{FAB685CB-A2FE-E143-BBDC-F67AAFBE00C9}" presName="level3hierChild" presStyleCnt="0"/>
      <dgm:spPr/>
    </dgm:pt>
  </dgm:ptLst>
  <dgm:cxnLst>
    <dgm:cxn modelId="{AE7005DC-789D-504C-A278-C31CCD77CFAB}" type="presOf" srcId="{FE22D15F-8593-0B43-850D-C1E7ED23F3AF}" destId="{EAD434F5-EFBC-CC48-B282-26A4BB1702D1}" srcOrd="1" destOrd="0" presId="urn:microsoft.com/office/officeart/2005/8/layout/hierarchy2"/>
    <dgm:cxn modelId="{EE0FDC36-E656-A041-93DC-1854FFE9EB10}" type="presOf" srcId="{A8869367-FF74-5B4B-B017-7177BC14DFFA}" destId="{3974EC51-448D-4A4C-B249-AC508C6E7A54}" srcOrd="0" destOrd="0" presId="urn:microsoft.com/office/officeart/2005/8/layout/hierarchy2"/>
    <dgm:cxn modelId="{30D7F32C-8DA5-9644-A50E-9EAE744DC7F4}" type="presOf" srcId="{FC7627F5-A4F5-8940-AC14-D3561029B430}" destId="{A5BDAE79-3A52-E544-B516-6A56A61109F3}" srcOrd="1" destOrd="0" presId="urn:microsoft.com/office/officeart/2005/8/layout/hierarchy2"/>
    <dgm:cxn modelId="{9501ED1C-B73A-0045-BB1B-5834126CF076}" srcId="{3D5161A4-0D92-6246-A8B3-5B4147874C67}" destId="{FAB685CB-A2FE-E143-BBDC-F67AAFBE00C9}" srcOrd="2" destOrd="0" parTransId="{A399BADD-4002-6C42-9B33-AF16588AD17A}" sibTransId="{0838A140-3658-134B-968A-E0579245CB2E}"/>
    <dgm:cxn modelId="{2205914F-4F80-5547-9754-70908E13165C}" type="presOf" srcId="{FE22D15F-8593-0B43-850D-C1E7ED23F3AF}" destId="{FC4ADDA0-A536-BF4F-8B02-5592628B72C6}" srcOrd="0" destOrd="0" presId="urn:microsoft.com/office/officeart/2005/8/layout/hierarchy2"/>
    <dgm:cxn modelId="{02F50AF6-FCF5-3E4B-BBBA-743BD1EDF604}" srcId="{FAA8FB17-DF74-5C47-9A81-527067AC6187}" destId="{D9D19B02-DF09-9440-857F-B7A93C9821BA}" srcOrd="0" destOrd="0" parTransId="{EDC1FA74-FAF7-574F-8E04-621E6026F097}" sibTransId="{3F60CFBA-E090-2F49-836B-09616D439BB6}"/>
    <dgm:cxn modelId="{8F64D074-7AFB-7146-958B-839744DC9FE9}" srcId="{DC38653E-3F22-B244-BAAA-7C15CDEC75A7}" destId="{14E2BCDF-4695-0E4E-AFC7-1095B655E961}" srcOrd="0" destOrd="0" parTransId="{26BE8DFB-4A11-4A4F-ACCE-49BD2478E005}" sibTransId="{AD7384B5-8DA0-1140-8B1F-6537CF0D279E}"/>
    <dgm:cxn modelId="{FFABF56C-AA93-D54E-8F55-44E5B8050EE7}" type="presOf" srcId="{DC38653E-3F22-B244-BAAA-7C15CDEC75A7}" destId="{F9171584-1F85-0648-B782-0FE0231535A6}" srcOrd="0" destOrd="0" presId="urn:microsoft.com/office/officeart/2005/8/layout/hierarchy2"/>
    <dgm:cxn modelId="{57924954-A316-EF46-84EC-7CED07CE6FB7}" srcId="{3D5161A4-0D92-6246-A8B3-5B4147874C67}" destId="{007AAE11-B672-E84A-A2FF-C3EE82EE1F8F}" srcOrd="1" destOrd="0" parTransId="{A8869367-FF74-5B4B-B017-7177BC14DFFA}" sibTransId="{74455F9B-4BC0-6846-A9B6-29FADF17D6D3}"/>
    <dgm:cxn modelId="{6FDF239A-FA4E-804D-B885-33C68810407E}" srcId="{14E2BCDF-4695-0E4E-AFC7-1095B655E961}" destId="{FAA8FB17-DF74-5C47-9A81-527067AC6187}" srcOrd="0" destOrd="0" parTransId="{D0F2F6FD-A410-3C45-A0C4-1399BB97087A}" sibTransId="{F2EB344F-48FD-C245-BB73-B9511E8E444E}"/>
    <dgm:cxn modelId="{C54FE421-E180-874F-9E7A-84C9D39975AF}" srcId="{3D5161A4-0D92-6246-A8B3-5B4147874C67}" destId="{E9120482-8A4C-8E46-810D-39756D729685}" srcOrd="0" destOrd="0" parTransId="{95360510-E494-2748-BED4-29F26F1CAD57}" sibTransId="{C939C775-5191-B446-9D4D-87C53D118FEB}"/>
    <dgm:cxn modelId="{CB6FAFE4-A4AB-7548-8350-6A5EB1E48CFB}" srcId="{14E2BCDF-4695-0E4E-AFC7-1095B655E961}" destId="{3D5161A4-0D92-6246-A8B3-5B4147874C67}" srcOrd="1" destOrd="0" parTransId="{FE22D15F-8593-0B43-850D-C1E7ED23F3AF}" sibTransId="{1CB67CC8-C960-9E4D-99F2-D726A659C67B}"/>
    <dgm:cxn modelId="{1BDAD32E-B5D2-5340-8184-D2876E08BA09}" type="presOf" srcId="{E9120482-8A4C-8E46-810D-39756D729685}" destId="{10E938B2-73F9-1249-A263-B97529F02A19}" srcOrd="0" destOrd="0" presId="urn:microsoft.com/office/officeart/2005/8/layout/hierarchy2"/>
    <dgm:cxn modelId="{4BC83675-BBF2-EB42-ACDC-9E25C2275EDC}" type="presOf" srcId="{C1619949-1253-7B43-8838-087278A6BDB1}" destId="{D2E882D6-2B3A-5B4D-A397-3920B2F3332D}" srcOrd="0" destOrd="0" presId="urn:microsoft.com/office/officeart/2005/8/layout/hierarchy2"/>
    <dgm:cxn modelId="{59E8D9C4-B7DB-0E4D-A5C5-31F955992ED6}" type="presOf" srcId="{007AAE11-B672-E84A-A2FF-C3EE82EE1F8F}" destId="{E6BA0E1D-EBBF-534A-A0F2-106D520A0206}" srcOrd="0" destOrd="0" presId="urn:microsoft.com/office/officeart/2005/8/layout/hierarchy2"/>
    <dgm:cxn modelId="{6220C86E-0B35-AE48-8C13-6522EFB21F9D}" type="presOf" srcId="{A399BADD-4002-6C42-9B33-AF16588AD17A}" destId="{98E1A3F1-8A38-CE42-A390-6DAB3FBB871A}" srcOrd="0" destOrd="0" presId="urn:microsoft.com/office/officeart/2005/8/layout/hierarchy2"/>
    <dgm:cxn modelId="{1A121191-6BED-BC47-B44D-5C8DDFB85E9F}" type="presOf" srcId="{5465CFF8-ECB6-8244-92D2-43F429D470AC}" destId="{AA094482-DEF0-D94A-9C8B-FFBCE31FF294}" srcOrd="1" destOrd="0" presId="urn:microsoft.com/office/officeart/2005/8/layout/hierarchy2"/>
    <dgm:cxn modelId="{5220BA1A-7026-B14E-9155-844898653932}" type="presOf" srcId="{95360510-E494-2748-BED4-29F26F1CAD57}" destId="{589C0771-0665-A04D-A67F-EA4E14295925}" srcOrd="1" destOrd="0" presId="urn:microsoft.com/office/officeart/2005/8/layout/hierarchy2"/>
    <dgm:cxn modelId="{37D4D309-8D3E-934F-96E1-139F61EEF937}" srcId="{FAA8FB17-DF74-5C47-9A81-527067AC6187}" destId="{C1619949-1253-7B43-8838-087278A6BDB1}" srcOrd="2" destOrd="0" parTransId="{FC7627F5-A4F5-8940-AC14-D3561029B430}" sibTransId="{F77B177A-3E3C-524D-A531-24CC63418AFA}"/>
    <dgm:cxn modelId="{4B167D6B-4930-FC4F-B7DE-322896377BC5}" type="presOf" srcId="{FAB685CB-A2FE-E143-BBDC-F67AAFBE00C9}" destId="{5739A1E0-1D5D-9C48-B6A5-D0F81A233EBB}" srcOrd="0" destOrd="0" presId="urn:microsoft.com/office/officeart/2005/8/layout/hierarchy2"/>
    <dgm:cxn modelId="{E7CDEEA7-EE78-DE4D-A6B1-8895E87E804F}" type="presOf" srcId="{D0F2F6FD-A410-3C45-A0C4-1399BB97087A}" destId="{CAB65D60-65E5-574C-A163-A492C2F4DC97}" srcOrd="0" destOrd="0" presId="urn:microsoft.com/office/officeart/2005/8/layout/hierarchy2"/>
    <dgm:cxn modelId="{0A1C49F1-AA0D-7E48-9EF5-73E493059C23}" type="presOf" srcId="{C5EE47BE-423A-FF46-BC02-1AB9ED7A54F6}" destId="{17CC2462-38E3-E242-A608-7E89B06ED0AF}" srcOrd="0" destOrd="0" presId="urn:microsoft.com/office/officeart/2005/8/layout/hierarchy2"/>
    <dgm:cxn modelId="{0D83F8F6-734B-E149-8BF9-122C7FDB296D}" srcId="{FAA8FB17-DF74-5C47-9A81-527067AC6187}" destId="{C5EE47BE-423A-FF46-BC02-1AB9ED7A54F6}" srcOrd="1" destOrd="0" parTransId="{5465CFF8-ECB6-8244-92D2-43F429D470AC}" sibTransId="{A4252DC8-2DFE-D447-AB4B-59DDD166666B}"/>
    <dgm:cxn modelId="{40C594A2-1CE8-6348-BA83-1B11C88C50FC}" type="presOf" srcId="{A8869367-FF74-5B4B-B017-7177BC14DFFA}" destId="{6D52AE5D-65DF-104E-BC17-B585D2018302}" srcOrd="1" destOrd="0" presId="urn:microsoft.com/office/officeart/2005/8/layout/hierarchy2"/>
    <dgm:cxn modelId="{034F83B0-6A13-D749-BBBE-F93CB12A7282}" type="presOf" srcId="{A399BADD-4002-6C42-9B33-AF16588AD17A}" destId="{70CE24E7-C259-C14A-873F-909A85429759}" srcOrd="1" destOrd="0" presId="urn:microsoft.com/office/officeart/2005/8/layout/hierarchy2"/>
    <dgm:cxn modelId="{7959FAAB-C61D-4041-9AD4-1A07B34DEA49}" type="presOf" srcId="{FC7627F5-A4F5-8940-AC14-D3561029B430}" destId="{52F56229-CB1B-4648-8E18-62E083AF7952}" srcOrd="0" destOrd="0" presId="urn:microsoft.com/office/officeart/2005/8/layout/hierarchy2"/>
    <dgm:cxn modelId="{0B4B1ED9-6004-7848-BA3A-4CD202C73D0E}" type="presOf" srcId="{3D5161A4-0D92-6246-A8B3-5B4147874C67}" destId="{83ED29C1-FCFA-934F-BB23-C2142075A6C5}" srcOrd="0" destOrd="0" presId="urn:microsoft.com/office/officeart/2005/8/layout/hierarchy2"/>
    <dgm:cxn modelId="{18A3544D-F2E9-FF46-9CBD-DA05E1AE4690}" type="presOf" srcId="{D0F2F6FD-A410-3C45-A0C4-1399BB97087A}" destId="{C660CAE2-D03B-8A4E-99C9-179EE85417DA}" srcOrd="1" destOrd="0" presId="urn:microsoft.com/office/officeart/2005/8/layout/hierarchy2"/>
    <dgm:cxn modelId="{739A4BED-274A-A040-A6D8-3141C3898B1B}" type="presOf" srcId="{D9D19B02-DF09-9440-857F-B7A93C9821BA}" destId="{594DF1F0-DA76-3445-AD9F-00B83332251B}" srcOrd="0" destOrd="0" presId="urn:microsoft.com/office/officeart/2005/8/layout/hierarchy2"/>
    <dgm:cxn modelId="{4B23995E-E902-4840-B068-957AB9435B7A}" type="presOf" srcId="{14E2BCDF-4695-0E4E-AFC7-1095B655E961}" destId="{77C16173-2D0E-EA49-847B-A39353B363F4}" srcOrd="0" destOrd="0" presId="urn:microsoft.com/office/officeart/2005/8/layout/hierarchy2"/>
    <dgm:cxn modelId="{39C08D4D-2857-A640-94EE-D2C9AAF09B22}" type="presOf" srcId="{EDC1FA74-FAF7-574F-8E04-621E6026F097}" destId="{56A63928-A342-BB49-86CA-F1472F85538E}" srcOrd="0" destOrd="0" presId="urn:microsoft.com/office/officeart/2005/8/layout/hierarchy2"/>
    <dgm:cxn modelId="{BEC08295-DB61-AB44-80AD-41D5E17BAD9A}" type="presOf" srcId="{95360510-E494-2748-BED4-29F26F1CAD57}" destId="{3A07BB1A-A41F-2749-998D-0E56C00F23FD}" srcOrd="0" destOrd="0" presId="urn:microsoft.com/office/officeart/2005/8/layout/hierarchy2"/>
    <dgm:cxn modelId="{67E99CDD-1E15-D744-8D66-26632324AD14}" type="presOf" srcId="{5465CFF8-ECB6-8244-92D2-43F429D470AC}" destId="{46DB599E-5A99-2740-B07E-F3700D810B43}" srcOrd="0" destOrd="0" presId="urn:microsoft.com/office/officeart/2005/8/layout/hierarchy2"/>
    <dgm:cxn modelId="{E2C358B1-32DA-314D-9063-C1B24EA1CF0C}" type="presOf" srcId="{FAA8FB17-DF74-5C47-9A81-527067AC6187}" destId="{846E826F-C941-D542-9168-E96DAAB46497}" srcOrd="0" destOrd="0" presId="urn:microsoft.com/office/officeart/2005/8/layout/hierarchy2"/>
    <dgm:cxn modelId="{82466697-D7DA-3840-99A9-AFD28E2B8678}" type="presOf" srcId="{EDC1FA74-FAF7-574F-8E04-621E6026F097}" destId="{826EBD41-575C-724A-BA65-D1277F4F8899}" srcOrd="1" destOrd="0" presId="urn:microsoft.com/office/officeart/2005/8/layout/hierarchy2"/>
    <dgm:cxn modelId="{24354398-F677-3B41-B9AB-67D321DCC4DF}" type="presParOf" srcId="{F9171584-1F85-0648-B782-0FE0231535A6}" destId="{94500511-CF32-D042-ADFD-B07E9FA8FC4F}" srcOrd="0" destOrd="0" presId="urn:microsoft.com/office/officeart/2005/8/layout/hierarchy2"/>
    <dgm:cxn modelId="{3F10EF1D-14A7-B84C-8258-26A997F2788B}" type="presParOf" srcId="{94500511-CF32-D042-ADFD-B07E9FA8FC4F}" destId="{77C16173-2D0E-EA49-847B-A39353B363F4}" srcOrd="0" destOrd="0" presId="urn:microsoft.com/office/officeart/2005/8/layout/hierarchy2"/>
    <dgm:cxn modelId="{8EFEDCDA-C914-DD43-A6EF-8C9BE526762F}" type="presParOf" srcId="{94500511-CF32-D042-ADFD-B07E9FA8FC4F}" destId="{7375BD22-AF97-AD4A-BC08-567899E6783C}" srcOrd="1" destOrd="0" presId="urn:microsoft.com/office/officeart/2005/8/layout/hierarchy2"/>
    <dgm:cxn modelId="{C4DD39D2-7A78-D148-A4C6-7A40E1B80DDC}" type="presParOf" srcId="{7375BD22-AF97-AD4A-BC08-567899E6783C}" destId="{CAB65D60-65E5-574C-A163-A492C2F4DC97}" srcOrd="0" destOrd="0" presId="urn:microsoft.com/office/officeart/2005/8/layout/hierarchy2"/>
    <dgm:cxn modelId="{549201E7-F687-C841-9DB3-5C43EED8CD97}" type="presParOf" srcId="{CAB65D60-65E5-574C-A163-A492C2F4DC97}" destId="{C660CAE2-D03B-8A4E-99C9-179EE85417DA}" srcOrd="0" destOrd="0" presId="urn:microsoft.com/office/officeart/2005/8/layout/hierarchy2"/>
    <dgm:cxn modelId="{29C5E770-9692-CF4A-9209-D4F6620678F0}" type="presParOf" srcId="{7375BD22-AF97-AD4A-BC08-567899E6783C}" destId="{F4CE39C7-786F-2B43-A122-6FA9F84141E6}" srcOrd="1" destOrd="0" presId="urn:microsoft.com/office/officeart/2005/8/layout/hierarchy2"/>
    <dgm:cxn modelId="{E703A4B6-A4DD-4F46-8E77-7866A6687199}" type="presParOf" srcId="{F4CE39C7-786F-2B43-A122-6FA9F84141E6}" destId="{846E826F-C941-D542-9168-E96DAAB46497}" srcOrd="0" destOrd="0" presId="urn:microsoft.com/office/officeart/2005/8/layout/hierarchy2"/>
    <dgm:cxn modelId="{980762E0-DDEA-0946-8E7F-60F573A05FF3}" type="presParOf" srcId="{F4CE39C7-786F-2B43-A122-6FA9F84141E6}" destId="{8CB641F4-3269-2845-A63A-4151CF550025}" srcOrd="1" destOrd="0" presId="urn:microsoft.com/office/officeart/2005/8/layout/hierarchy2"/>
    <dgm:cxn modelId="{48745A91-B57C-3344-A8FA-B310839A0B25}" type="presParOf" srcId="{8CB641F4-3269-2845-A63A-4151CF550025}" destId="{56A63928-A342-BB49-86CA-F1472F85538E}" srcOrd="0" destOrd="0" presId="urn:microsoft.com/office/officeart/2005/8/layout/hierarchy2"/>
    <dgm:cxn modelId="{FC1BA48C-E6A6-B142-95FA-E633FA313F22}" type="presParOf" srcId="{56A63928-A342-BB49-86CA-F1472F85538E}" destId="{826EBD41-575C-724A-BA65-D1277F4F8899}" srcOrd="0" destOrd="0" presId="urn:microsoft.com/office/officeart/2005/8/layout/hierarchy2"/>
    <dgm:cxn modelId="{40FC7676-2FA0-6A4F-AA16-DD7CC7143E7D}" type="presParOf" srcId="{8CB641F4-3269-2845-A63A-4151CF550025}" destId="{DA934F87-BC82-8A4D-9C7A-F98FFABF3BB7}" srcOrd="1" destOrd="0" presId="urn:microsoft.com/office/officeart/2005/8/layout/hierarchy2"/>
    <dgm:cxn modelId="{40CEC08F-D537-104C-BD55-B9AF772F9199}" type="presParOf" srcId="{DA934F87-BC82-8A4D-9C7A-F98FFABF3BB7}" destId="{594DF1F0-DA76-3445-AD9F-00B83332251B}" srcOrd="0" destOrd="0" presId="urn:microsoft.com/office/officeart/2005/8/layout/hierarchy2"/>
    <dgm:cxn modelId="{3A2AE1FC-418B-EA46-99E9-CF4468A1D9CA}" type="presParOf" srcId="{DA934F87-BC82-8A4D-9C7A-F98FFABF3BB7}" destId="{E9DA3096-23D5-4A4A-9196-5428DE07F722}" srcOrd="1" destOrd="0" presId="urn:microsoft.com/office/officeart/2005/8/layout/hierarchy2"/>
    <dgm:cxn modelId="{746215A9-BFB8-1448-BF20-F69DFE743745}" type="presParOf" srcId="{8CB641F4-3269-2845-A63A-4151CF550025}" destId="{46DB599E-5A99-2740-B07E-F3700D810B43}" srcOrd="2" destOrd="0" presId="urn:microsoft.com/office/officeart/2005/8/layout/hierarchy2"/>
    <dgm:cxn modelId="{0C5AC7DD-2BEA-E94D-9EC6-D44AC87108B9}" type="presParOf" srcId="{46DB599E-5A99-2740-B07E-F3700D810B43}" destId="{AA094482-DEF0-D94A-9C8B-FFBCE31FF294}" srcOrd="0" destOrd="0" presId="urn:microsoft.com/office/officeart/2005/8/layout/hierarchy2"/>
    <dgm:cxn modelId="{5AD227EF-E50C-E449-8509-7F562BA845CE}" type="presParOf" srcId="{8CB641F4-3269-2845-A63A-4151CF550025}" destId="{4CEDA5BB-3ACA-0743-9603-2A946F365D0F}" srcOrd="3" destOrd="0" presId="urn:microsoft.com/office/officeart/2005/8/layout/hierarchy2"/>
    <dgm:cxn modelId="{6B1E6D96-4480-4A4C-82F4-F26501D02F78}" type="presParOf" srcId="{4CEDA5BB-3ACA-0743-9603-2A946F365D0F}" destId="{17CC2462-38E3-E242-A608-7E89B06ED0AF}" srcOrd="0" destOrd="0" presId="urn:microsoft.com/office/officeart/2005/8/layout/hierarchy2"/>
    <dgm:cxn modelId="{5FED173F-FEA8-1E40-8197-1A38B0886BAC}" type="presParOf" srcId="{4CEDA5BB-3ACA-0743-9603-2A946F365D0F}" destId="{1C804558-CD0C-D741-95FB-BB413857982D}" srcOrd="1" destOrd="0" presId="urn:microsoft.com/office/officeart/2005/8/layout/hierarchy2"/>
    <dgm:cxn modelId="{6DBAE815-0E87-5F47-A38E-E50AE3CBCAEE}" type="presParOf" srcId="{8CB641F4-3269-2845-A63A-4151CF550025}" destId="{52F56229-CB1B-4648-8E18-62E083AF7952}" srcOrd="4" destOrd="0" presId="urn:microsoft.com/office/officeart/2005/8/layout/hierarchy2"/>
    <dgm:cxn modelId="{445B5174-7D38-E944-8E7B-82F20F16AB10}" type="presParOf" srcId="{52F56229-CB1B-4648-8E18-62E083AF7952}" destId="{A5BDAE79-3A52-E544-B516-6A56A61109F3}" srcOrd="0" destOrd="0" presId="urn:microsoft.com/office/officeart/2005/8/layout/hierarchy2"/>
    <dgm:cxn modelId="{D0CC6335-5FDE-7241-AB3E-F3D2F72188C9}" type="presParOf" srcId="{8CB641F4-3269-2845-A63A-4151CF550025}" destId="{442D461E-489F-3841-8864-C820DEFE5992}" srcOrd="5" destOrd="0" presId="urn:microsoft.com/office/officeart/2005/8/layout/hierarchy2"/>
    <dgm:cxn modelId="{349E8E63-2ABD-4641-9EB6-5766C0658BAD}" type="presParOf" srcId="{442D461E-489F-3841-8864-C820DEFE5992}" destId="{D2E882D6-2B3A-5B4D-A397-3920B2F3332D}" srcOrd="0" destOrd="0" presId="urn:microsoft.com/office/officeart/2005/8/layout/hierarchy2"/>
    <dgm:cxn modelId="{2F19C782-7C6D-A04C-B76E-769705359A87}" type="presParOf" srcId="{442D461E-489F-3841-8864-C820DEFE5992}" destId="{ACAE2353-C4FD-0343-AF87-94B6ACAF22AF}" srcOrd="1" destOrd="0" presId="urn:microsoft.com/office/officeart/2005/8/layout/hierarchy2"/>
    <dgm:cxn modelId="{139C1324-3B25-E944-BB5B-97EBFEE6C634}" type="presParOf" srcId="{7375BD22-AF97-AD4A-BC08-567899E6783C}" destId="{FC4ADDA0-A536-BF4F-8B02-5592628B72C6}" srcOrd="2" destOrd="0" presId="urn:microsoft.com/office/officeart/2005/8/layout/hierarchy2"/>
    <dgm:cxn modelId="{6AF70379-54DA-8B4E-B832-3F54920571F3}" type="presParOf" srcId="{FC4ADDA0-A536-BF4F-8B02-5592628B72C6}" destId="{EAD434F5-EFBC-CC48-B282-26A4BB1702D1}" srcOrd="0" destOrd="0" presId="urn:microsoft.com/office/officeart/2005/8/layout/hierarchy2"/>
    <dgm:cxn modelId="{ABB7420B-7B6C-2B4E-88AF-973C744ED16C}" type="presParOf" srcId="{7375BD22-AF97-AD4A-BC08-567899E6783C}" destId="{9A06CBAC-59FB-CC4B-BF9B-ABAB657B9ADC}" srcOrd="3" destOrd="0" presId="urn:microsoft.com/office/officeart/2005/8/layout/hierarchy2"/>
    <dgm:cxn modelId="{7A335308-3133-1043-ACFB-DA0599DC7400}" type="presParOf" srcId="{9A06CBAC-59FB-CC4B-BF9B-ABAB657B9ADC}" destId="{83ED29C1-FCFA-934F-BB23-C2142075A6C5}" srcOrd="0" destOrd="0" presId="urn:microsoft.com/office/officeart/2005/8/layout/hierarchy2"/>
    <dgm:cxn modelId="{233C49C8-7FE4-AF43-B661-FF5EAF85CB0F}" type="presParOf" srcId="{9A06CBAC-59FB-CC4B-BF9B-ABAB657B9ADC}" destId="{989EAFC7-DC8C-E148-9CD4-4CB15F3FA831}" srcOrd="1" destOrd="0" presId="urn:microsoft.com/office/officeart/2005/8/layout/hierarchy2"/>
    <dgm:cxn modelId="{D90A868D-8C9B-B542-AA88-18F4E1DF4D98}" type="presParOf" srcId="{989EAFC7-DC8C-E148-9CD4-4CB15F3FA831}" destId="{3A07BB1A-A41F-2749-998D-0E56C00F23FD}" srcOrd="0" destOrd="0" presId="urn:microsoft.com/office/officeart/2005/8/layout/hierarchy2"/>
    <dgm:cxn modelId="{574834B1-1BC8-D24C-8BA7-D4E87FB9692C}" type="presParOf" srcId="{3A07BB1A-A41F-2749-998D-0E56C00F23FD}" destId="{589C0771-0665-A04D-A67F-EA4E14295925}" srcOrd="0" destOrd="0" presId="urn:microsoft.com/office/officeart/2005/8/layout/hierarchy2"/>
    <dgm:cxn modelId="{AB0936A3-5F9E-AB4F-B2A7-151E1B0921F4}" type="presParOf" srcId="{989EAFC7-DC8C-E148-9CD4-4CB15F3FA831}" destId="{B7331D17-5CC1-A646-A891-EAA56AB3BBB1}" srcOrd="1" destOrd="0" presId="urn:microsoft.com/office/officeart/2005/8/layout/hierarchy2"/>
    <dgm:cxn modelId="{FA876550-FF92-5349-881B-D2C0380211FF}" type="presParOf" srcId="{B7331D17-5CC1-A646-A891-EAA56AB3BBB1}" destId="{10E938B2-73F9-1249-A263-B97529F02A19}" srcOrd="0" destOrd="0" presId="urn:microsoft.com/office/officeart/2005/8/layout/hierarchy2"/>
    <dgm:cxn modelId="{D6C15989-CD2F-E841-93E4-541E0AF1A514}" type="presParOf" srcId="{B7331D17-5CC1-A646-A891-EAA56AB3BBB1}" destId="{69B772DB-06BA-DB4D-9C58-7934FBA8ACAD}" srcOrd="1" destOrd="0" presId="urn:microsoft.com/office/officeart/2005/8/layout/hierarchy2"/>
    <dgm:cxn modelId="{CC9990AA-32CF-2749-A736-1A6E9255B702}" type="presParOf" srcId="{989EAFC7-DC8C-E148-9CD4-4CB15F3FA831}" destId="{3974EC51-448D-4A4C-B249-AC508C6E7A54}" srcOrd="2" destOrd="0" presId="urn:microsoft.com/office/officeart/2005/8/layout/hierarchy2"/>
    <dgm:cxn modelId="{3D8F18B7-D24F-7C4A-A6E5-4D511E00B485}" type="presParOf" srcId="{3974EC51-448D-4A4C-B249-AC508C6E7A54}" destId="{6D52AE5D-65DF-104E-BC17-B585D2018302}" srcOrd="0" destOrd="0" presId="urn:microsoft.com/office/officeart/2005/8/layout/hierarchy2"/>
    <dgm:cxn modelId="{C162BC50-029B-4246-9665-39A4DC864C67}" type="presParOf" srcId="{989EAFC7-DC8C-E148-9CD4-4CB15F3FA831}" destId="{C5703852-E1AF-4A45-881B-028E5883DE71}" srcOrd="3" destOrd="0" presId="urn:microsoft.com/office/officeart/2005/8/layout/hierarchy2"/>
    <dgm:cxn modelId="{B5845732-35DB-CE46-9108-254597D8A381}" type="presParOf" srcId="{C5703852-E1AF-4A45-881B-028E5883DE71}" destId="{E6BA0E1D-EBBF-534A-A0F2-106D520A0206}" srcOrd="0" destOrd="0" presId="urn:microsoft.com/office/officeart/2005/8/layout/hierarchy2"/>
    <dgm:cxn modelId="{D78BA13C-A362-844E-82C1-DD6864B90907}" type="presParOf" srcId="{C5703852-E1AF-4A45-881B-028E5883DE71}" destId="{374A36AB-77E9-4542-8DC4-AE60B9B2CC93}" srcOrd="1" destOrd="0" presId="urn:microsoft.com/office/officeart/2005/8/layout/hierarchy2"/>
    <dgm:cxn modelId="{417D703C-B49D-1A40-9891-E6FA0DC0F256}" type="presParOf" srcId="{989EAFC7-DC8C-E148-9CD4-4CB15F3FA831}" destId="{98E1A3F1-8A38-CE42-A390-6DAB3FBB871A}" srcOrd="4" destOrd="0" presId="urn:microsoft.com/office/officeart/2005/8/layout/hierarchy2"/>
    <dgm:cxn modelId="{D378F4B2-AA22-1F47-9908-DB362DF659F5}" type="presParOf" srcId="{98E1A3F1-8A38-CE42-A390-6DAB3FBB871A}" destId="{70CE24E7-C259-C14A-873F-909A85429759}" srcOrd="0" destOrd="0" presId="urn:microsoft.com/office/officeart/2005/8/layout/hierarchy2"/>
    <dgm:cxn modelId="{D6FCEB6D-8FAD-AE4B-B2A7-DD82EB9D93F9}" type="presParOf" srcId="{989EAFC7-DC8C-E148-9CD4-4CB15F3FA831}" destId="{535BBE11-C82D-8146-AF7E-1E7F5D1D6CA8}" srcOrd="5" destOrd="0" presId="urn:microsoft.com/office/officeart/2005/8/layout/hierarchy2"/>
    <dgm:cxn modelId="{92421DA8-1CBB-7041-B4A8-77F8AA15035D}" type="presParOf" srcId="{535BBE11-C82D-8146-AF7E-1E7F5D1D6CA8}" destId="{5739A1E0-1D5D-9C48-B6A5-D0F81A233EBB}" srcOrd="0" destOrd="0" presId="urn:microsoft.com/office/officeart/2005/8/layout/hierarchy2"/>
    <dgm:cxn modelId="{23101DDF-9239-5044-94A8-64F1A87D5DF8}" type="presParOf" srcId="{535BBE11-C82D-8146-AF7E-1E7F5D1D6CA8}" destId="{35F0F1EB-3392-9D40-9359-C4343B938051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C16173-2D0E-EA49-847B-A39353B363F4}">
      <dsp:nvSpPr>
        <dsp:cNvPr id="0" name=""/>
        <dsp:cNvSpPr/>
      </dsp:nvSpPr>
      <dsp:spPr>
        <a:xfrm>
          <a:off x="1436856" y="1751604"/>
          <a:ext cx="1240110" cy="620055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>
            <a:duotone>
              <a:schemeClr val="accent6">
                <a:hueOff val="0"/>
                <a:satOff val="0"/>
                <a:lumOff val="0"/>
                <a:alphaOff val="0"/>
                <a:tint val="70000"/>
                <a:shade val="63000"/>
              </a:schemeClr>
              <a:schemeClr val="accent6">
                <a:hueOff val="0"/>
                <a:satOff val="0"/>
                <a:lumOff val="0"/>
                <a:alphaOff val="0"/>
                <a:tint val="10000"/>
                <a:satMod val="150000"/>
              </a:schemeClr>
            </a:duotone>
          </a:blip>
          <a:tile tx="0" ty="0" sx="60000" sy="59000" flip="none" algn="tl"/>
        </a:blip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Control Flow</a:t>
          </a:r>
          <a:endParaRPr lang="en-US" sz="2000" kern="1200" dirty="0"/>
        </a:p>
      </dsp:txBody>
      <dsp:txXfrm>
        <a:off x="1455017" y="1769765"/>
        <a:ext cx="1203788" cy="583733"/>
      </dsp:txXfrm>
    </dsp:sp>
    <dsp:sp modelId="{CAB65D60-65E5-574C-A163-A492C2F4DC97}">
      <dsp:nvSpPr>
        <dsp:cNvPr id="0" name=""/>
        <dsp:cNvSpPr/>
      </dsp:nvSpPr>
      <dsp:spPr>
        <a:xfrm rot="17692822">
          <a:off x="2335477" y="1513519"/>
          <a:ext cx="1179022" cy="26630"/>
        </a:xfrm>
        <a:custGeom>
          <a:avLst/>
          <a:gdLst/>
          <a:ahLst/>
          <a:cxnLst/>
          <a:rect l="0" t="0" r="0" b="0"/>
          <a:pathLst>
            <a:path>
              <a:moveTo>
                <a:pt x="0" y="13315"/>
              </a:moveTo>
              <a:lnTo>
                <a:pt x="1179022" y="13315"/>
              </a:lnTo>
            </a:path>
          </a:pathLst>
        </a:custGeom>
        <a:noFill/>
        <a:ln w="12700" cap="flat" cmpd="sng" algn="ctr">
          <a:solidFill>
            <a:schemeClr val="accent6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>
            <a:solidFill>
              <a:schemeClr val="tx1">
                <a:lumMod val="95000"/>
                <a:lumOff val="5000"/>
              </a:schemeClr>
            </a:solidFill>
          </a:endParaRPr>
        </a:p>
      </dsp:txBody>
      <dsp:txXfrm>
        <a:off x="2895513" y="1497359"/>
        <a:ext cx="58951" cy="58951"/>
      </dsp:txXfrm>
    </dsp:sp>
    <dsp:sp modelId="{846E826F-C941-D542-9168-E96DAAB46497}">
      <dsp:nvSpPr>
        <dsp:cNvPr id="0" name=""/>
        <dsp:cNvSpPr/>
      </dsp:nvSpPr>
      <dsp:spPr>
        <a:xfrm>
          <a:off x="3173010" y="682009"/>
          <a:ext cx="1240110" cy="620055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>
            <a:duotone>
              <a:schemeClr val="accent6">
                <a:hueOff val="0"/>
                <a:satOff val="0"/>
                <a:lumOff val="0"/>
                <a:alphaOff val="0"/>
                <a:tint val="70000"/>
                <a:shade val="63000"/>
              </a:schemeClr>
              <a:schemeClr val="accent6">
                <a:hueOff val="0"/>
                <a:satOff val="0"/>
                <a:lumOff val="0"/>
                <a:alphaOff val="0"/>
                <a:tint val="10000"/>
                <a:satMod val="150000"/>
              </a:schemeClr>
            </a:duotone>
          </a:blip>
          <a:tile tx="0" ty="0" sx="60000" sy="59000" flip="none" algn="tl"/>
        </a:blip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Loops</a:t>
          </a:r>
          <a:endParaRPr lang="en-US" sz="2000" kern="1200" dirty="0"/>
        </a:p>
      </dsp:txBody>
      <dsp:txXfrm>
        <a:off x="3191171" y="700170"/>
        <a:ext cx="1203788" cy="583733"/>
      </dsp:txXfrm>
    </dsp:sp>
    <dsp:sp modelId="{56A63928-A342-BB49-86CA-F1472F85538E}">
      <dsp:nvSpPr>
        <dsp:cNvPr id="0" name=""/>
        <dsp:cNvSpPr/>
      </dsp:nvSpPr>
      <dsp:spPr>
        <a:xfrm rot="18360883">
          <a:off x="4242299" y="643358"/>
          <a:ext cx="829217" cy="26630"/>
        </a:xfrm>
        <a:custGeom>
          <a:avLst/>
          <a:gdLst/>
          <a:ahLst/>
          <a:cxnLst/>
          <a:rect l="0" t="0" r="0" b="0"/>
          <a:pathLst>
            <a:path>
              <a:moveTo>
                <a:pt x="0" y="13315"/>
              </a:moveTo>
              <a:lnTo>
                <a:pt x="829217" y="13315"/>
              </a:lnTo>
            </a:path>
          </a:pathLst>
        </a:custGeom>
        <a:noFill/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>
            <a:solidFill>
              <a:schemeClr val="tx1">
                <a:lumMod val="95000"/>
                <a:lumOff val="5000"/>
              </a:schemeClr>
            </a:solidFill>
          </a:endParaRPr>
        </a:p>
      </dsp:txBody>
      <dsp:txXfrm>
        <a:off x="4636177" y="635943"/>
        <a:ext cx="41460" cy="41460"/>
      </dsp:txXfrm>
    </dsp:sp>
    <dsp:sp modelId="{594DF1F0-DA76-3445-AD9F-00B83332251B}">
      <dsp:nvSpPr>
        <dsp:cNvPr id="0" name=""/>
        <dsp:cNvSpPr/>
      </dsp:nvSpPr>
      <dsp:spPr>
        <a:xfrm>
          <a:off x="4900695" y="11283"/>
          <a:ext cx="1240110" cy="620055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>
            <a:duotone>
              <a:schemeClr val="accent6">
                <a:hueOff val="0"/>
                <a:satOff val="0"/>
                <a:lumOff val="0"/>
                <a:alphaOff val="0"/>
                <a:tint val="70000"/>
                <a:shade val="63000"/>
              </a:schemeClr>
              <a:schemeClr val="accent6">
                <a:hueOff val="0"/>
                <a:satOff val="0"/>
                <a:lumOff val="0"/>
                <a:alphaOff val="0"/>
                <a:tint val="10000"/>
                <a:satMod val="150000"/>
              </a:schemeClr>
            </a:duotone>
          </a:blip>
          <a:tile tx="0" ty="0" sx="60000" sy="59000" flip="none" algn="tl"/>
        </a:blip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For </a:t>
          </a:r>
          <a:endParaRPr lang="en-US" sz="2000" kern="1200" dirty="0"/>
        </a:p>
      </dsp:txBody>
      <dsp:txXfrm>
        <a:off x="4918856" y="29444"/>
        <a:ext cx="1203788" cy="583733"/>
      </dsp:txXfrm>
    </dsp:sp>
    <dsp:sp modelId="{46DB599E-5A99-2740-B07E-F3700D810B43}">
      <dsp:nvSpPr>
        <dsp:cNvPr id="0" name=""/>
        <dsp:cNvSpPr/>
      </dsp:nvSpPr>
      <dsp:spPr>
        <a:xfrm>
          <a:off x="4413121" y="978721"/>
          <a:ext cx="496044" cy="26630"/>
        </a:xfrm>
        <a:custGeom>
          <a:avLst/>
          <a:gdLst/>
          <a:ahLst/>
          <a:cxnLst/>
          <a:rect l="0" t="0" r="0" b="0"/>
          <a:pathLst>
            <a:path>
              <a:moveTo>
                <a:pt x="0" y="13315"/>
              </a:moveTo>
              <a:lnTo>
                <a:pt x="496044" y="13315"/>
              </a:lnTo>
            </a:path>
          </a:pathLst>
        </a:custGeom>
        <a:noFill/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>
            <a:solidFill>
              <a:schemeClr val="tx1">
                <a:lumMod val="95000"/>
                <a:lumOff val="5000"/>
              </a:schemeClr>
            </a:solidFill>
          </a:endParaRPr>
        </a:p>
      </dsp:txBody>
      <dsp:txXfrm>
        <a:off x="4648742" y="979636"/>
        <a:ext cx="24802" cy="24802"/>
      </dsp:txXfrm>
    </dsp:sp>
    <dsp:sp modelId="{17CC2462-38E3-E242-A608-7E89B06ED0AF}">
      <dsp:nvSpPr>
        <dsp:cNvPr id="0" name=""/>
        <dsp:cNvSpPr/>
      </dsp:nvSpPr>
      <dsp:spPr>
        <a:xfrm>
          <a:off x="4909165" y="682009"/>
          <a:ext cx="1240110" cy="620055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>
            <a:duotone>
              <a:schemeClr val="accent6">
                <a:hueOff val="0"/>
                <a:satOff val="0"/>
                <a:lumOff val="0"/>
                <a:alphaOff val="0"/>
                <a:tint val="70000"/>
                <a:shade val="63000"/>
              </a:schemeClr>
              <a:schemeClr val="accent6">
                <a:hueOff val="0"/>
                <a:satOff val="0"/>
                <a:lumOff val="0"/>
                <a:alphaOff val="0"/>
                <a:tint val="10000"/>
                <a:satMod val="150000"/>
              </a:schemeClr>
            </a:duotone>
          </a:blip>
          <a:tile tx="0" ty="0" sx="60000" sy="59000" flip="none" algn="tl"/>
        </a:blip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While</a:t>
          </a:r>
          <a:endParaRPr lang="en-US" sz="2000" kern="1200" dirty="0"/>
        </a:p>
      </dsp:txBody>
      <dsp:txXfrm>
        <a:off x="4927326" y="700170"/>
        <a:ext cx="1203788" cy="583733"/>
      </dsp:txXfrm>
    </dsp:sp>
    <dsp:sp modelId="{52F56229-CB1B-4648-8E18-62E083AF7952}">
      <dsp:nvSpPr>
        <dsp:cNvPr id="0" name=""/>
        <dsp:cNvSpPr/>
      </dsp:nvSpPr>
      <dsp:spPr>
        <a:xfrm rot="3310531">
          <a:off x="4226828" y="1335253"/>
          <a:ext cx="868630" cy="26630"/>
        </a:xfrm>
        <a:custGeom>
          <a:avLst/>
          <a:gdLst/>
          <a:ahLst/>
          <a:cxnLst/>
          <a:rect l="0" t="0" r="0" b="0"/>
          <a:pathLst>
            <a:path>
              <a:moveTo>
                <a:pt x="0" y="13315"/>
              </a:moveTo>
              <a:lnTo>
                <a:pt x="868630" y="13315"/>
              </a:lnTo>
            </a:path>
          </a:pathLst>
        </a:custGeom>
        <a:noFill/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>
            <a:solidFill>
              <a:schemeClr val="tx1">
                <a:lumMod val="95000"/>
                <a:lumOff val="5000"/>
              </a:schemeClr>
            </a:solidFill>
          </a:endParaRPr>
        </a:p>
      </dsp:txBody>
      <dsp:txXfrm>
        <a:off x="4639427" y="1326853"/>
        <a:ext cx="43431" cy="43431"/>
      </dsp:txXfrm>
    </dsp:sp>
    <dsp:sp modelId="{D2E882D6-2B3A-5B4D-A397-3920B2F3332D}">
      <dsp:nvSpPr>
        <dsp:cNvPr id="0" name=""/>
        <dsp:cNvSpPr/>
      </dsp:nvSpPr>
      <dsp:spPr>
        <a:xfrm>
          <a:off x="4909165" y="1395073"/>
          <a:ext cx="1240110" cy="620055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>
            <a:duotone>
              <a:schemeClr val="accent6">
                <a:hueOff val="0"/>
                <a:satOff val="0"/>
                <a:lumOff val="0"/>
                <a:alphaOff val="0"/>
                <a:tint val="70000"/>
                <a:shade val="63000"/>
              </a:schemeClr>
              <a:schemeClr val="accent6">
                <a:hueOff val="0"/>
                <a:satOff val="0"/>
                <a:lumOff val="0"/>
                <a:alphaOff val="0"/>
                <a:tint val="10000"/>
                <a:satMod val="150000"/>
              </a:schemeClr>
            </a:duotone>
          </a:blip>
          <a:tile tx="0" ty="0" sx="60000" sy="59000" flip="none" algn="tl"/>
        </a:blip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Repeat</a:t>
          </a:r>
          <a:r>
            <a:rPr lang="en-US" sz="2000" kern="1200" baseline="0" dirty="0" smtClean="0"/>
            <a:t> </a:t>
          </a:r>
          <a:r>
            <a:rPr lang="en-US" sz="2000" kern="1200" dirty="0" smtClean="0"/>
            <a:t>- While</a:t>
          </a:r>
          <a:endParaRPr lang="en-US" sz="2000" kern="1200" dirty="0"/>
        </a:p>
      </dsp:txBody>
      <dsp:txXfrm>
        <a:off x="4927326" y="1413234"/>
        <a:ext cx="1203788" cy="583733"/>
      </dsp:txXfrm>
    </dsp:sp>
    <dsp:sp modelId="{FC4ADDA0-A536-BF4F-8B02-5592628B72C6}">
      <dsp:nvSpPr>
        <dsp:cNvPr id="0" name=""/>
        <dsp:cNvSpPr/>
      </dsp:nvSpPr>
      <dsp:spPr>
        <a:xfrm rot="3907178">
          <a:off x="2335477" y="2583114"/>
          <a:ext cx="1179022" cy="26630"/>
        </a:xfrm>
        <a:custGeom>
          <a:avLst/>
          <a:gdLst/>
          <a:ahLst/>
          <a:cxnLst/>
          <a:rect l="0" t="0" r="0" b="0"/>
          <a:pathLst>
            <a:path>
              <a:moveTo>
                <a:pt x="0" y="13315"/>
              </a:moveTo>
              <a:lnTo>
                <a:pt x="1179022" y="13315"/>
              </a:lnTo>
            </a:path>
          </a:pathLst>
        </a:custGeom>
        <a:noFill/>
        <a:ln w="12700" cap="flat" cmpd="sng" algn="ctr">
          <a:solidFill>
            <a:schemeClr val="accent6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>
            <a:solidFill>
              <a:schemeClr val="tx1">
                <a:lumMod val="95000"/>
                <a:lumOff val="5000"/>
              </a:schemeClr>
            </a:solidFill>
          </a:endParaRPr>
        </a:p>
      </dsp:txBody>
      <dsp:txXfrm>
        <a:off x="2895513" y="2566954"/>
        <a:ext cx="58951" cy="58951"/>
      </dsp:txXfrm>
    </dsp:sp>
    <dsp:sp modelId="{83ED29C1-FCFA-934F-BB23-C2142075A6C5}">
      <dsp:nvSpPr>
        <dsp:cNvPr id="0" name=""/>
        <dsp:cNvSpPr/>
      </dsp:nvSpPr>
      <dsp:spPr>
        <a:xfrm>
          <a:off x="3173010" y="2821200"/>
          <a:ext cx="1240110" cy="620055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>
            <a:duotone>
              <a:schemeClr val="accent6">
                <a:hueOff val="0"/>
                <a:satOff val="0"/>
                <a:lumOff val="0"/>
                <a:alphaOff val="0"/>
                <a:tint val="70000"/>
                <a:shade val="63000"/>
              </a:schemeClr>
              <a:schemeClr val="accent6">
                <a:hueOff val="0"/>
                <a:satOff val="0"/>
                <a:lumOff val="0"/>
                <a:alphaOff val="0"/>
                <a:tint val="10000"/>
                <a:satMod val="150000"/>
              </a:schemeClr>
            </a:duotone>
          </a:blip>
          <a:tile tx="0" ty="0" sx="60000" sy="59000" flip="none" algn="tl"/>
        </a:blip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smtClean="0"/>
            <a:t>Condition</a:t>
          </a:r>
          <a:endParaRPr lang="en-US" sz="2000" kern="1200" dirty="0"/>
        </a:p>
      </dsp:txBody>
      <dsp:txXfrm>
        <a:off x="3191171" y="2839361"/>
        <a:ext cx="1203788" cy="583733"/>
      </dsp:txXfrm>
    </dsp:sp>
    <dsp:sp modelId="{3A07BB1A-A41F-2749-998D-0E56C00F23FD}">
      <dsp:nvSpPr>
        <dsp:cNvPr id="0" name=""/>
        <dsp:cNvSpPr/>
      </dsp:nvSpPr>
      <dsp:spPr>
        <a:xfrm rot="18289469">
          <a:off x="4226828" y="2761380"/>
          <a:ext cx="868630" cy="26630"/>
        </a:xfrm>
        <a:custGeom>
          <a:avLst/>
          <a:gdLst/>
          <a:ahLst/>
          <a:cxnLst/>
          <a:rect l="0" t="0" r="0" b="0"/>
          <a:pathLst>
            <a:path>
              <a:moveTo>
                <a:pt x="0" y="13315"/>
              </a:moveTo>
              <a:lnTo>
                <a:pt x="868630" y="13315"/>
              </a:lnTo>
            </a:path>
          </a:pathLst>
        </a:custGeom>
        <a:noFill/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>
            <a:solidFill>
              <a:schemeClr val="tx1">
                <a:lumMod val="95000"/>
                <a:lumOff val="5000"/>
              </a:schemeClr>
            </a:solidFill>
          </a:endParaRPr>
        </a:p>
      </dsp:txBody>
      <dsp:txXfrm>
        <a:off x="4639427" y="2752980"/>
        <a:ext cx="43431" cy="43431"/>
      </dsp:txXfrm>
    </dsp:sp>
    <dsp:sp modelId="{10E938B2-73F9-1249-A263-B97529F02A19}">
      <dsp:nvSpPr>
        <dsp:cNvPr id="0" name=""/>
        <dsp:cNvSpPr/>
      </dsp:nvSpPr>
      <dsp:spPr>
        <a:xfrm>
          <a:off x="4909165" y="2108136"/>
          <a:ext cx="1240110" cy="620055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>
            <a:duotone>
              <a:schemeClr val="accent6">
                <a:hueOff val="0"/>
                <a:satOff val="0"/>
                <a:lumOff val="0"/>
                <a:alphaOff val="0"/>
                <a:tint val="70000"/>
                <a:shade val="63000"/>
              </a:schemeClr>
              <a:schemeClr val="accent6">
                <a:hueOff val="0"/>
                <a:satOff val="0"/>
                <a:lumOff val="0"/>
                <a:alphaOff val="0"/>
                <a:tint val="10000"/>
                <a:satMod val="150000"/>
              </a:schemeClr>
            </a:duotone>
          </a:blip>
          <a:tile tx="0" ty="0" sx="60000" sy="59000" flip="none" algn="tl"/>
        </a:blip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smtClean="0"/>
            <a:t>If-else</a:t>
          </a:r>
          <a:endParaRPr lang="en-US" sz="2000" kern="1200" dirty="0"/>
        </a:p>
      </dsp:txBody>
      <dsp:txXfrm>
        <a:off x="4927326" y="2126297"/>
        <a:ext cx="1203788" cy="583733"/>
      </dsp:txXfrm>
    </dsp:sp>
    <dsp:sp modelId="{3974EC51-448D-4A4C-B249-AC508C6E7A54}">
      <dsp:nvSpPr>
        <dsp:cNvPr id="0" name=""/>
        <dsp:cNvSpPr/>
      </dsp:nvSpPr>
      <dsp:spPr>
        <a:xfrm>
          <a:off x="4413121" y="3117912"/>
          <a:ext cx="496044" cy="26630"/>
        </a:xfrm>
        <a:custGeom>
          <a:avLst/>
          <a:gdLst/>
          <a:ahLst/>
          <a:cxnLst/>
          <a:rect l="0" t="0" r="0" b="0"/>
          <a:pathLst>
            <a:path>
              <a:moveTo>
                <a:pt x="0" y="13315"/>
              </a:moveTo>
              <a:lnTo>
                <a:pt x="496044" y="13315"/>
              </a:lnTo>
            </a:path>
          </a:pathLst>
        </a:custGeom>
        <a:noFill/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>
            <a:solidFill>
              <a:schemeClr val="tx1">
                <a:lumMod val="95000"/>
                <a:lumOff val="5000"/>
              </a:schemeClr>
            </a:solidFill>
          </a:endParaRPr>
        </a:p>
      </dsp:txBody>
      <dsp:txXfrm>
        <a:off x="4648742" y="3118826"/>
        <a:ext cx="24802" cy="24802"/>
      </dsp:txXfrm>
    </dsp:sp>
    <dsp:sp modelId="{E6BA0E1D-EBBF-534A-A0F2-106D520A0206}">
      <dsp:nvSpPr>
        <dsp:cNvPr id="0" name=""/>
        <dsp:cNvSpPr/>
      </dsp:nvSpPr>
      <dsp:spPr>
        <a:xfrm>
          <a:off x="4909165" y="2821200"/>
          <a:ext cx="1240110" cy="620055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>
            <a:duotone>
              <a:schemeClr val="accent6">
                <a:hueOff val="0"/>
                <a:satOff val="0"/>
                <a:lumOff val="0"/>
                <a:alphaOff val="0"/>
                <a:tint val="70000"/>
                <a:shade val="63000"/>
              </a:schemeClr>
              <a:schemeClr val="accent6">
                <a:hueOff val="0"/>
                <a:satOff val="0"/>
                <a:lumOff val="0"/>
                <a:alphaOff val="0"/>
                <a:tint val="10000"/>
                <a:satMod val="150000"/>
              </a:schemeClr>
            </a:duotone>
          </a:blip>
          <a:tile tx="0" ty="0" sx="60000" sy="59000" flip="none" algn="tl"/>
        </a:blip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smtClean="0"/>
            <a:t>Switch</a:t>
          </a:r>
          <a:endParaRPr lang="en-US" sz="2000" kern="1200" dirty="0"/>
        </a:p>
      </dsp:txBody>
      <dsp:txXfrm>
        <a:off x="4927326" y="2839361"/>
        <a:ext cx="1203788" cy="583733"/>
      </dsp:txXfrm>
    </dsp:sp>
    <dsp:sp modelId="{98E1A3F1-8A38-CE42-A390-6DAB3FBB871A}">
      <dsp:nvSpPr>
        <dsp:cNvPr id="0" name=""/>
        <dsp:cNvSpPr/>
      </dsp:nvSpPr>
      <dsp:spPr>
        <a:xfrm rot="3310531">
          <a:off x="4226828" y="3474444"/>
          <a:ext cx="868630" cy="26630"/>
        </a:xfrm>
        <a:custGeom>
          <a:avLst/>
          <a:gdLst/>
          <a:ahLst/>
          <a:cxnLst/>
          <a:rect l="0" t="0" r="0" b="0"/>
          <a:pathLst>
            <a:path>
              <a:moveTo>
                <a:pt x="0" y="13315"/>
              </a:moveTo>
              <a:lnTo>
                <a:pt x="868630" y="13315"/>
              </a:lnTo>
            </a:path>
          </a:pathLst>
        </a:custGeom>
        <a:noFill/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>
            <a:solidFill>
              <a:schemeClr val="tx1">
                <a:lumMod val="95000"/>
                <a:lumOff val="5000"/>
              </a:schemeClr>
            </a:solidFill>
          </a:endParaRPr>
        </a:p>
      </dsp:txBody>
      <dsp:txXfrm>
        <a:off x="4639427" y="3466043"/>
        <a:ext cx="43431" cy="43431"/>
      </dsp:txXfrm>
    </dsp:sp>
    <dsp:sp modelId="{5739A1E0-1D5D-9C48-B6A5-D0F81A233EBB}">
      <dsp:nvSpPr>
        <dsp:cNvPr id="0" name=""/>
        <dsp:cNvSpPr/>
      </dsp:nvSpPr>
      <dsp:spPr>
        <a:xfrm>
          <a:off x="4909165" y="3534263"/>
          <a:ext cx="1240110" cy="620055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>
            <a:duotone>
              <a:schemeClr val="accent6">
                <a:hueOff val="0"/>
                <a:satOff val="0"/>
                <a:lumOff val="0"/>
                <a:alphaOff val="0"/>
                <a:tint val="70000"/>
                <a:shade val="63000"/>
              </a:schemeClr>
              <a:schemeClr val="accent6">
                <a:hueOff val="0"/>
                <a:satOff val="0"/>
                <a:lumOff val="0"/>
                <a:alphaOff val="0"/>
                <a:tint val="10000"/>
                <a:satMod val="150000"/>
              </a:schemeClr>
            </a:duotone>
          </a:blip>
          <a:tile tx="0" ty="0" sx="60000" sy="59000" flip="none" algn="tl"/>
        </a:blip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Guard</a:t>
          </a:r>
          <a:endParaRPr lang="en-US" sz="2000" kern="1200" dirty="0"/>
        </a:p>
      </dsp:txBody>
      <dsp:txXfrm>
        <a:off x="4927326" y="3552424"/>
        <a:ext cx="1203788" cy="58373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532484-9BFA-1A4F-972E-7C725892EC3F}" type="datetimeFigureOut">
              <a:rPr lang="en-US" smtClean="0"/>
              <a:t>9/17/15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A28F3C-3BD5-B440-9A99-7C2195A665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1794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A28F3C-3BD5-B440-9A99-7C2195A665A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8723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3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3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2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2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B5BA2-20C7-FC44-AF26-F0779D5139B7}" type="datetimeFigureOut">
              <a:rPr lang="en-US" smtClean="0"/>
              <a:t>9/17/15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49E3904C-3BB3-E84B-9980-1CCC365B08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37625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B5BA2-20C7-FC44-AF26-F0779D5139B7}" type="datetimeFigureOut">
              <a:rPr lang="en-US" smtClean="0"/>
              <a:t>9/17/15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3904C-3BB3-E84B-9980-1CCC365B08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1992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B5BA2-20C7-FC44-AF26-F0779D5139B7}" type="datetimeFigureOut">
              <a:rPr lang="en-US" smtClean="0"/>
              <a:t>9/17/15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3904C-3BB3-E84B-9980-1CCC365B08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20943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B5BA2-20C7-FC44-AF26-F0779D5139B7}" type="datetimeFigureOut">
              <a:rPr lang="en-US" smtClean="0"/>
              <a:t>9/17/15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3904C-3BB3-E84B-9980-1CCC365B08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2364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4C6B5BA2-20C7-FC44-AF26-F0779D5139B7}" type="datetimeFigureOut">
              <a:rPr lang="en-US" smtClean="0"/>
              <a:t>9/17/15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49E3904C-3BB3-E84B-9980-1CCC365B08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16774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B5BA2-20C7-FC44-AF26-F0779D5139B7}" type="datetimeFigureOut">
              <a:rPr lang="en-US" smtClean="0"/>
              <a:t>9/17/15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3904C-3BB3-E84B-9980-1CCC365B08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17179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B5BA2-20C7-FC44-AF26-F0779D5139B7}" type="datetimeFigureOut">
              <a:rPr lang="en-US" smtClean="0"/>
              <a:t>9/17/15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3904C-3BB3-E84B-9980-1CCC365B0896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05661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B5BA2-20C7-FC44-AF26-F0779D5139B7}" type="datetimeFigureOut">
              <a:rPr lang="en-US" smtClean="0"/>
              <a:t>9/17/15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3904C-3BB3-E84B-9980-1CCC365B0896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1307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B5BA2-20C7-FC44-AF26-F0779D5139B7}" type="datetimeFigureOut">
              <a:rPr lang="en-US" smtClean="0"/>
              <a:t>9/17/15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3904C-3BB3-E84B-9980-1CCC365B08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838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B5BA2-20C7-FC44-AF26-F0779D5139B7}" type="datetimeFigureOut">
              <a:rPr lang="en-US" smtClean="0"/>
              <a:t>9/17/15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3904C-3BB3-E84B-9980-1CCC365B08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66487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B5BA2-20C7-FC44-AF26-F0779D5139B7}" type="datetimeFigureOut">
              <a:rPr lang="en-US" smtClean="0"/>
              <a:t>9/17/15</a:t>
            </a:fld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3904C-3BB3-E84B-9980-1CCC365B08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0466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2.png"/><Relationship Id="rId14" Type="http://schemas.microsoft.com/office/2007/relationships/hdphoto" Target="../media/hdphoto1.wdp"/><Relationship Id="rId15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4C6B5BA2-20C7-FC44-AF26-F0779D5139B7}" type="datetimeFigureOut">
              <a:rPr lang="en-US" smtClean="0"/>
              <a:t>9/17/15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49E3904C-3BB3-E84B-9980-1CCC365B08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4204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36" r:id="rId1"/>
    <p:sldLayoutId id="2147484237" r:id="rId2"/>
    <p:sldLayoutId id="2147484238" r:id="rId3"/>
    <p:sldLayoutId id="2147484239" r:id="rId4"/>
    <p:sldLayoutId id="2147484240" r:id="rId5"/>
    <p:sldLayoutId id="2147484241" r:id="rId6"/>
    <p:sldLayoutId id="2147484242" r:id="rId7"/>
    <p:sldLayoutId id="2147484243" r:id="rId8"/>
    <p:sldLayoutId id="2147484244" r:id="rId9"/>
    <p:sldLayoutId id="2147484245" r:id="rId10"/>
    <p:sldLayoutId id="214748424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eveloper.apple.com/library/prerelease/mac/documentation/Swift/Conceptual/Swift_Programming_Language/StringsAndCharacters.html#//apple_ref/doc/uid/TP40014097-CH7-ID285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Relationship Id="rId3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Relationship Id="rId3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Relationship Id="rId3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Relationship Id="rId3" Type="http://schemas.openxmlformats.org/officeDocument/2006/relationships/image" Target="../media/image49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4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Relationship Id="rId3" Type="http://schemas.openxmlformats.org/officeDocument/2006/relationships/image" Target="../media/image59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Relationship Id="rId3" Type="http://schemas.openxmlformats.org/officeDocument/2006/relationships/image" Target="../media/image61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eveloper.apple.com/library/prerelease/ios/documentation/Swift/Conceptual/Swift_Programming_Language/Enumerations.html" TargetMode="External"/><Relationship Id="rId3" Type="http://schemas.openxmlformats.org/officeDocument/2006/relationships/image" Target="../media/image6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4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6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7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8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9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0.png"/><Relationship Id="rId3" Type="http://schemas.openxmlformats.org/officeDocument/2006/relationships/image" Target="../media/image81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2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3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eheartswift.com/swift-programming-scratch-100-exercises/" TargetMode="External"/><Relationship Id="rId4" Type="http://schemas.openxmlformats.org/officeDocument/2006/relationships/hyperlink" Target="http://www.touch-code-magazine.com/swift-optionals-use-let/" TargetMode="External"/><Relationship Id="rId5" Type="http://schemas.openxmlformats.org/officeDocument/2006/relationships/hyperlink" Target="http://www.appcoda.com/beginners-guide-optionals-swift/" TargetMode="External"/><Relationship Id="rId6" Type="http://schemas.openxmlformats.org/officeDocument/2006/relationships/hyperlink" Target="http://roadfiresoftware.com/2014/12/wrap-your-head-around-optionals-in-swift/" TargetMode="External"/><Relationship Id="rId7" Type="http://schemas.openxmlformats.org/officeDocument/2006/relationships/hyperlink" Target="http://www.reactive.io/tips/2015/03/02/understanding-optionals-in-swift/" TargetMode="External"/><Relationship Id="rId8" Type="http://schemas.openxmlformats.org/officeDocument/2006/relationships/hyperlink" Target="http://www.codingexplorer.com/the-guard-statement-in-swift-2/" TargetMode="External"/><Relationship Id="rId9" Type="http://schemas.openxmlformats.org/officeDocument/2006/relationships/hyperlink" Target="http://austinzheng.com/2015/06/08/swift-2-control-flow/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oleb.net/blog/2014/07/swift-strings/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Swift Day 02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1692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9848" y="1718733"/>
            <a:ext cx="10058400" cy="4453467"/>
          </a:xfrm>
        </p:spPr>
        <p:txBody>
          <a:bodyPr/>
          <a:lstStyle/>
          <a:p>
            <a:r>
              <a:rPr lang="en-US" dirty="0" smtClean="0"/>
              <a:t>Access String: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5607" y="1718733"/>
            <a:ext cx="5351452" cy="4162241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069848" y="364068"/>
            <a:ext cx="10058400" cy="922865"/>
          </a:xfrm>
        </p:spPr>
        <p:txBody>
          <a:bodyPr>
            <a:normAutofit/>
          </a:bodyPr>
          <a:lstStyle/>
          <a:p>
            <a:r>
              <a:rPr lang="en-US" sz="4800" dirty="0"/>
              <a:t>String and Character</a:t>
            </a:r>
          </a:p>
        </p:txBody>
      </p:sp>
    </p:spTree>
    <p:extLst>
      <p:ext uri="{BB962C8B-B14F-4D97-AF65-F5344CB8AC3E}">
        <p14:creationId xmlns:p14="http://schemas.microsoft.com/office/powerpoint/2010/main" val="1501252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844635"/>
          </a:xfrm>
        </p:spPr>
        <p:txBody>
          <a:bodyPr>
            <a:normAutofit/>
          </a:bodyPr>
          <a:lstStyle/>
          <a:p>
            <a:r>
              <a:rPr lang="en-US" sz="4800" dirty="0"/>
              <a:t>String and Character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9848" y="1684867"/>
            <a:ext cx="10058400" cy="4487333"/>
          </a:xfrm>
        </p:spPr>
        <p:txBody>
          <a:bodyPr>
            <a:normAutofit/>
          </a:bodyPr>
          <a:lstStyle/>
          <a:p>
            <a:r>
              <a:rPr lang="en-US" dirty="0" smtClean="0"/>
              <a:t>Access String: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Error: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1194" y="4790248"/>
            <a:ext cx="5826760" cy="111393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1194" y="1811321"/>
            <a:ext cx="5999370" cy="2710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467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929301"/>
          </a:xfrm>
        </p:spPr>
        <p:txBody>
          <a:bodyPr>
            <a:normAutofit/>
          </a:bodyPr>
          <a:lstStyle/>
          <a:p>
            <a:r>
              <a:rPr lang="en-US" sz="4800" dirty="0"/>
              <a:t>String and Character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9848" y="1701800"/>
            <a:ext cx="10058400" cy="4470400"/>
          </a:xfrm>
        </p:spPr>
        <p:txBody>
          <a:bodyPr>
            <a:normAutofit/>
          </a:bodyPr>
          <a:lstStyle/>
          <a:p>
            <a:r>
              <a:rPr lang="en-US" dirty="0" smtClean="0"/>
              <a:t>Insert Character: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Insert String: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2481" y="1701800"/>
            <a:ext cx="4165600" cy="182524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2481" y="3814916"/>
            <a:ext cx="5173134" cy="1636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080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870503"/>
          </a:xfrm>
        </p:spPr>
        <p:txBody>
          <a:bodyPr>
            <a:normAutofit/>
          </a:bodyPr>
          <a:lstStyle/>
          <a:p>
            <a:r>
              <a:rPr lang="en-US" sz="4800" dirty="0"/>
              <a:t>String and Character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9848" y="1727200"/>
            <a:ext cx="10058400" cy="4445000"/>
          </a:xfrm>
        </p:spPr>
        <p:txBody>
          <a:bodyPr>
            <a:normAutofit/>
          </a:bodyPr>
          <a:lstStyle/>
          <a:p>
            <a:r>
              <a:rPr lang="en-US" dirty="0" smtClean="0"/>
              <a:t>Remove Character:</a:t>
            </a:r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Remove String in Range: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868" y="2081688"/>
            <a:ext cx="6917267" cy="108260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868" y="3949700"/>
            <a:ext cx="6121399" cy="1793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757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848" y="457200"/>
            <a:ext cx="10058400" cy="914400"/>
          </a:xfrm>
        </p:spPr>
        <p:txBody>
          <a:bodyPr>
            <a:normAutofit/>
          </a:bodyPr>
          <a:lstStyle/>
          <a:p>
            <a:r>
              <a:rPr lang="en-US" sz="4800" dirty="0"/>
              <a:t>String and Character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9848" y="1684867"/>
            <a:ext cx="10058400" cy="4487333"/>
          </a:xfrm>
        </p:spPr>
        <p:txBody>
          <a:bodyPr>
            <a:normAutofit/>
          </a:bodyPr>
          <a:lstStyle/>
          <a:p>
            <a:r>
              <a:rPr lang="en-US" dirty="0" smtClean="0"/>
              <a:t>Compare String:</a:t>
            </a:r>
          </a:p>
          <a:p>
            <a:endParaRPr lang="en-US" dirty="0"/>
          </a:p>
          <a:p>
            <a:endParaRPr lang="en-US" dirty="0" smtClean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848" y="2264833"/>
            <a:ext cx="9740900" cy="166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701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 </a:t>
            </a:r>
            <a:r>
              <a:rPr lang="en-US" dirty="0" smtClean="0"/>
              <a:t>and Character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String Unicode: refer </a:t>
            </a:r>
            <a:r>
              <a:rPr lang="en-US" dirty="0" smtClean="0">
                <a:hlinkClick r:id="rId2"/>
              </a:rPr>
              <a:t>Apple Document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4617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848" y="457200"/>
            <a:ext cx="10058400" cy="914400"/>
          </a:xfrm>
        </p:spPr>
        <p:txBody>
          <a:bodyPr>
            <a:normAutofit/>
          </a:bodyPr>
          <a:lstStyle/>
          <a:p>
            <a:r>
              <a:rPr lang="en-US" sz="4800" dirty="0"/>
              <a:t>Collection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9848" y="1684867"/>
            <a:ext cx="10058400" cy="4487333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995" y="1684867"/>
            <a:ext cx="8854072" cy="3143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30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848" y="457200"/>
            <a:ext cx="10058400" cy="914400"/>
          </a:xfrm>
        </p:spPr>
        <p:txBody>
          <a:bodyPr>
            <a:normAutofit/>
          </a:bodyPr>
          <a:lstStyle/>
          <a:p>
            <a:r>
              <a:rPr lang="en-US" sz="4800" dirty="0" smtClean="0"/>
              <a:t>Array</a:t>
            </a:r>
            <a:endParaRPr lang="en-US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9848" y="1684867"/>
            <a:ext cx="10058400" cy="4487333"/>
          </a:xfrm>
        </p:spPr>
        <p:txBody>
          <a:bodyPr>
            <a:normAutofit/>
          </a:bodyPr>
          <a:lstStyle/>
          <a:p>
            <a:r>
              <a:rPr lang="en-US" dirty="0" smtClean="0"/>
              <a:t>Declare Array:</a:t>
            </a:r>
            <a:endParaRPr lang="en-US" dirty="0"/>
          </a:p>
          <a:p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767" y="2735765"/>
            <a:ext cx="5397500" cy="609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767" y="2342065"/>
            <a:ext cx="3873500" cy="39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562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848" y="457200"/>
            <a:ext cx="10058400" cy="914400"/>
          </a:xfrm>
        </p:spPr>
        <p:txBody>
          <a:bodyPr>
            <a:normAutofit/>
          </a:bodyPr>
          <a:lstStyle/>
          <a:p>
            <a:r>
              <a:rPr lang="en-US" sz="4800" dirty="0"/>
              <a:t>Array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9848" y="1684867"/>
            <a:ext cx="10058400" cy="4487333"/>
          </a:xfrm>
        </p:spPr>
        <p:txBody>
          <a:bodyPr>
            <a:normAutofit/>
          </a:bodyPr>
          <a:lstStyle/>
          <a:p>
            <a:r>
              <a:rPr lang="en-US" dirty="0" smtClean="0"/>
              <a:t>Access Values: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867" y="2362200"/>
            <a:ext cx="74168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469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848" y="457200"/>
            <a:ext cx="10058400" cy="914400"/>
          </a:xfrm>
        </p:spPr>
        <p:txBody>
          <a:bodyPr>
            <a:normAutofit/>
          </a:bodyPr>
          <a:lstStyle/>
          <a:p>
            <a:r>
              <a:rPr lang="en-US" sz="4800" dirty="0"/>
              <a:t>Array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9848" y="1684867"/>
            <a:ext cx="10058400" cy="4487333"/>
          </a:xfrm>
        </p:spPr>
        <p:txBody>
          <a:bodyPr>
            <a:normAutofit/>
          </a:bodyPr>
          <a:lstStyle/>
          <a:p>
            <a:r>
              <a:rPr lang="en-US" dirty="0" smtClean="0"/>
              <a:t>Insert Values:</a:t>
            </a:r>
          </a:p>
          <a:p>
            <a:endParaRPr lang="en-US" dirty="0"/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8867" y="1794933"/>
            <a:ext cx="4927600" cy="330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744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Logic type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err="1" smtClean="0"/>
              <a:t>Bool</a:t>
            </a:r>
            <a:r>
              <a:rPr lang="en-US" sz="2400" dirty="0" smtClean="0"/>
              <a:t>: </a:t>
            </a:r>
            <a:r>
              <a:rPr lang="en-US" sz="2400" dirty="0" smtClean="0">
                <a:solidFill>
                  <a:srgbClr val="C00000"/>
                </a:solidFill>
              </a:rPr>
              <a:t>true, false</a:t>
            </a:r>
            <a:endParaRPr lang="en-US" sz="2400" dirty="0">
              <a:solidFill>
                <a:srgbClr val="C00000"/>
              </a:solidFill>
            </a:endParaRPr>
          </a:p>
          <a:p>
            <a:r>
              <a:rPr lang="en-US" sz="2400" dirty="0" smtClean="0"/>
              <a:t>In Swift: </a:t>
            </a:r>
            <a:r>
              <a:rPr lang="en-US" sz="2400" i="1" dirty="0" smtClean="0">
                <a:solidFill>
                  <a:srgbClr val="C00000"/>
                </a:solidFill>
              </a:rPr>
              <a:t>true is true, not “1”. False is the same.</a:t>
            </a:r>
            <a:endParaRPr lang="en-US" sz="2400" i="1" dirty="0">
              <a:solidFill>
                <a:srgbClr val="C0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500" y="3424767"/>
            <a:ext cx="6718300" cy="163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02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848" y="457200"/>
            <a:ext cx="10058400" cy="914400"/>
          </a:xfrm>
        </p:spPr>
        <p:txBody>
          <a:bodyPr>
            <a:normAutofit/>
          </a:bodyPr>
          <a:lstStyle/>
          <a:p>
            <a:r>
              <a:rPr lang="en-US" sz="4800" dirty="0"/>
              <a:t>Array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9848" y="1684867"/>
            <a:ext cx="10058400" cy="4487333"/>
          </a:xfrm>
        </p:spPr>
        <p:txBody>
          <a:bodyPr>
            <a:normAutofit/>
          </a:bodyPr>
          <a:lstStyle/>
          <a:p>
            <a:r>
              <a:rPr lang="en-US" dirty="0" smtClean="0"/>
              <a:t>Insert Values:</a:t>
            </a:r>
          </a:p>
          <a:p>
            <a:endParaRPr lang="en-US" dirty="0"/>
          </a:p>
          <a:p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6834" y="3323167"/>
            <a:ext cx="5613400" cy="14351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6834" y="1786467"/>
            <a:ext cx="6362700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360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848" y="457200"/>
            <a:ext cx="10058400" cy="914400"/>
          </a:xfrm>
        </p:spPr>
        <p:txBody>
          <a:bodyPr>
            <a:normAutofit/>
          </a:bodyPr>
          <a:lstStyle/>
          <a:p>
            <a:r>
              <a:rPr lang="en-US" sz="4800" dirty="0"/>
              <a:t>Array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9848" y="1684867"/>
            <a:ext cx="10058400" cy="4487333"/>
          </a:xfrm>
        </p:spPr>
        <p:txBody>
          <a:bodyPr>
            <a:normAutofit/>
          </a:bodyPr>
          <a:lstStyle/>
          <a:p>
            <a:r>
              <a:rPr lang="en-US" dirty="0" smtClean="0"/>
              <a:t>Remove Values: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Update Values: </a:t>
            </a:r>
          </a:p>
          <a:p>
            <a:endParaRPr lang="en-US" dirty="0"/>
          </a:p>
          <a:p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8934" y="1756834"/>
            <a:ext cx="5321300" cy="825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8934" y="3397249"/>
            <a:ext cx="4610100" cy="1244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8934" y="4955116"/>
            <a:ext cx="62230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919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848" y="457200"/>
            <a:ext cx="10058400" cy="914400"/>
          </a:xfrm>
        </p:spPr>
        <p:txBody>
          <a:bodyPr>
            <a:normAutofit/>
          </a:bodyPr>
          <a:lstStyle/>
          <a:p>
            <a:r>
              <a:rPr lang="en-US" sz="4800" dirty="0"/>
              <a:t>Array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9848" y="1684867"/>
            <a:ext cx="10058400" cy="4487333"/>
          </a:xfrm>
        </p:spPr>
        <p:txBody>
          <a:bodyPr>
            <a:normAutofit/>
          </a:bodyPr>
          <a:lstStyle/>
          <a:p>
            <a:r>
              <a:rPr lang="en-US" dirty="0" smtClean="0"/>
              <a:t>Types Reference:</a:t>
            </a:r>
          </a:p>
          <a:p>
            <a:pPr marL="0" indent="0">
              <a:buNone/>
            </a:pPr>
            <a:endParaRPr lang="en-US" dirty="0"/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2324100"/>
            <a:ext cx="9740900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802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848" y="457200"/>
            <a:ext cx="10058400" cy="914400"/>
          </a:xfrm>
        </p:spPr>
        <p:txBody>
          <a:bodyPr>
            <a:normAutofit/>
          </a:bodyPr>
          <a:lstStyle/>
          <a:p>
            <a:r>
              <a:rPr lang="en-US" sz="4800" dirty="0" smtClean="0"/>
              <a:t>Set</a:t>
            </a:r>
            <a:endParaRPr lang="en-US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9848" y="1684867"/>
            <a:ext cx="10058400" cy="4487333"/>
          </a:xfrm>
        </p:spPr>
        <p:txBody>
          <a:bodyPr>
            <a:normAutofit/>
          </a:bodyPr>
          <a:lstStyle/>
          <a:p>
            <a:r>
              <a:rPr lang="en-US" dirty="0" smtClean="0"/>
              <a:t>Declare Set:</a:t>
            </a:r>
            <a:endParaRPr lang="en-US" dirty="0"/>
          </a:p>
          <a:p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0200" y="1519766"/>
            <a:ext cx="7048500" cy="260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504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848" y="457200"/>
            <a:ext cx="10058400" cy="914400"/>
          </a:xfrm>
        </p:spPr>
        <p:txBody>
          <a:bodyPr>
            <a:normAutofit/>
          </a:bodyPr>
          <a:lstStyle/>
          <a:p>
            <a:r>
              <a:rPr lang="en-US" sz="4800" dirty="0"/>
              <a:t>Set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9848" y="1684867"/>
            <a:ext cx="10058400" cy="4487333"/>
          </a:xfrm>
        </p:spPr>
        <p:txBody>
          <a:bodyPr>
            <a:normAutofit/>
          </a:bodyPr>
          <a:lstStyle/>
          <a:p>
            <a:r>
              <a:rPr lang="en-US" dirty="0" smtClean="0"/>
              <a:t>Insert: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Remove: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1553633"/>
            <a:ext cx="5626100" cy="12319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2916767"/>
            <a:ext cx="6443133" cy="317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814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848" y="457200"/>
            <a:ext cx="10058400" cy="914400"/>
          </a:xfrm>
        </p:spPr>
        <p:txBody>
          <a:bodyPr>
            <a:normAutofit/>
          </a:bodyPr>
          <a:lstStyle/>
          <a:p>
            <a:r>
              <a:rPr lang="en-US" sz="4800" dirty="0"/>
              <a:t>Set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9848" y="1684867"/>
            <a:ext cx="10058400" cy="4487333"/>
          </a:xfrm>
        </p:spPr>
        <p:txBody>
          <a:bodyPr>
            <a:normAutofit/>
          </a:bodyPr>
          <a:lstStyle/>
          <a:p>
            <a:r>
              <a:rPr lang="en-US" dirty="0" smtClean="0"/>
              <a:t>Contain:</a:t>
            </a:r>
            <a:endParaRPr lang="en-US" dirty="0"/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9633" y="1468967"/>
            <a:ext cx="6375400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042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848" y="457200"/>
            <a:ext cx="10058400" cy="914400"/>
          </a:xfrm>
        </p:spPr>
        <p:txBody>
          <a:bodyPr>
            <a:normAutofit/>
          </a:bodyPr>
          <a:lstStyle/>
          <a:p>
            <a:r>
              <a:rPr lang="en-US" sz="4800" dirty="0"/>
              <a:t>Set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9848" y="1684867"/>
            <a:ext cx="10058400" cy="4487333"/>
          </a:xfrm>
        </p:spPr>
        <p:txBody>
          <a:bodyPr>
            <a:normAutofit/>
          </a:bodyPr>
          <a:lstStyle/>
          <a:p>
            <a:r>
              <a:rPr lang="en-US" dirty="0" smtClean="0"/>
              <a:t>Set Operation:</a:t>
            </a:r>
          </a:p>
          <a:p>
            <a:endParaRPr lang="en-US" dirty="0"/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3157" y="1684760"/>
            <a:ext cx="6231467" cy="44874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848" y="2575930"/>
            <a:ext cx="3239685" cy="2509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277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848" y="457200"/>
            <a:ext cx="10058400" cy="914400"/>
          </a:xfrm>
        </p:spPr>
        <p:txBody>
          <a:bodyPr>
            <a:normAutofit/>
          </a:bodyPr>
          <a:lstStyle/>
          <a:p>
            <a:r>
              <a:rPr lang="en-US" sz="4800" dirty="0"/>
              <a:t>Set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9848" y="1684867"/>
            <a:ext cx="10058400" cy="4487333"/>
          </a:xfrm>
        </p:spPr>
        <p:txBody>
          <a:bodyPr>
            <a:normAutofit/>
          </a:bodyPr>
          <a:lstStyle/>
          <a:p>
            <a:r>
              <a:rPr lang="en-US" dirty="0" smtClean="0"/>
              <a:t>Set compare:</a:t>
            </a:r>
          </a:p>
          <a:p>
            <a:endParaRPr lang="en-US" dirty="0"/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848" y="2590801"/>
            <a:ext cx="2962937" cy="193039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8866" y="1684867"/>
            <a:ext cx="6052867" cy="4316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126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848" y="457200"/>
            <a:ext cx="10058400" cy="914400"/>
          </a:xfrm>
        </p:spPr>
        <p:txBody>
          <a:bodyPr>
            <a:normAutofit/>
          </a:bodyPr>
          <a:lstStyle/>
          <a:p>
            <a:r>
              <a:rPr lang="en-US" sz="4800" dirty="0"/>
              <a:t>Set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9848" y="1684867"/>
            <a:ext cx="10058400" cy="4487333"/>
          </a:xfrm>
        </p:spPr>
        <p:txBody>
          <a:bodyPr>
            <a:normAutofit/>
          </a:bodyPr>
          <a:lstStyle/>
          <a:p>
            <a:r>
              <a:rPr lang="en-US" dirty="0" smtClean="0"/>
              <a:t>A == B:  </a:t>
            </a:r>
            <a:r>
              <a:rPr lang="en-US" i="1" dirty="0" smtClean="0">
                <a:solidFill>
                  <a:srgbClr val="4D7D92"/>
                </a:solidFill>
              </a:rPr>
              <a:t>Set A </a:t>
            </a:r>
            <a:r>
              <a:rPr lang="en-US" i="1" dirty="0" err="1" smtClean="0">
                <a:solidFill>
                  <a:srgbClr val="4D7D92"/>
                </a:solidFill>
              </a:rPr>
              <a:t>isEqual</a:t>
            </a:r>
            <a:r>
              <a:rPr lang="en-US" i="1" dirty="0" smtClean="0">
                <a:solidFill>
                  <a:srgbClr val="4D7D92"/>
                </a:solidFill>
              </a:rPr>
              <a:t> set B?</a:t>
            </a:r>
          </a:p>
          <a:p>
            <a:r>
              <a:rPr lang="en-US" dirty="0" err="1" smtClean="0"/>
              <a:t>isStrictSuperSet</a:t>
            </a:r>
            <a:r>
              <a:rPr lang="en-US" dirty="0" smtClean="0"/>
              <a:t>: </a:t>
            </a:r>
            <a:r>
              <a:rPr lang="en-US" i="1" dirty="0" err="1" smtClean="0">
                <a:solidFill>
                  <a:srgbClr val="4D7D92"/>
                </a:solidFill>
              </a:rPr>
              <a:t>isSuperSet</a:t>
            </a:r>
            <a:r>
              <a:rPr lang="en-US" i="1" dirty="0" smtClean="0">
                <a:solidFill>
                  <a:srgbClr val="4D7D92"/>
                </a:solidFill>
              </a:rPr>
              <a:t> but not equal (!=)?</a:t>
            </a:r>
          </a:p>
          <a:p>
            <a:r>
              <a:rPr lang="en-US" dirty="0" err="1" smtClean="0"/>
              <a:t>isStrictSubSet</a:t>
            </a:r>
            <a:r>
              <a:rPr lang="en-US" dirty="0" smtClean="0"/>
              <a:t>: </a:t>
            </a:r>
            <a:r>
              <a:rPr lang="en-US" i="1" dirty="0" err="1" smtClean="0">
                <a:solidFill>
                  <a:srgbClr val="4D7D92"/>
                </a:solidFill>
              </a:rPr>
              <a:t>isSubSet</a:t>
            </a:r>
            <a:r>
              <a:rPr lang="en-US" i="1" dirty="0" smtClean="0">
                <a:solidFill>
                  <a:srgbClr val="4D7D92"/>
                </a:solidFill>
              </a:rPr>
              <a:t> but not equal (!=)?</a:t>
            </a:r>
          </a:p>
          <a:p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82095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848" y="457200"/>
            <a:ext cx="10058400" cy="914400"/>
          </a:xfrm>
        </p:spPr>
        <p:txBody>
          <a:bodyPr>
            <a:normAutofit/>
          </a:bodyPr>
          <a:lstStyle/>
          <a:p>
            <a:r>
              <a:rPr lang="en-US" sz="4800" dirty="0"/>
              <a:t>Dictionary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9848" y="1684867"/>
            <a:ext cx="10058400" cy="4487333"/>
          </a:xfrm>
        </p:spPr>
        <p:txBody>
          <a:bodyPr>
            <a:normAutofit/>
          </a:bodyPr>
          <a:lstStyle/>
          <a:p>
            <a:r>
              <a:rPr lang="en-US" dirty="0" smtClean="0"/>
              <a:t>Declare Dictionary </a:t>
            </a:r>
            <a:endParaRPr lang="en-US" dirty="0"/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848" y="2131664"/>
            <a:ext cx="8609415" cy="48647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535" y="2618136"/>
            <a:ext cx="8582039" cy="1217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932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Remainder: </a:t>
            </a:r>
            <a:r>
              <a:rPr lang="en-US" dirty="0" err="1" smtClean="0"/>
              <a:t>Int</a:t>
            </a:r>
            <a:r>
              <a:rPr lang="en-US" dirty="0" smtClean="0"/>
              <a:t>, Floating-point: </a:t>
            </a:r>
            <a:r>
              <a:rPr lang="en-US" sz="2400" i="1" dirty="0" smtClean="0">
                <a:solidFill>
                  <a:srgbClr val="7497A8"/>
                </a:solidFill>
                <a:ea typeface="Menlo" charset="0"/>
                <a:cs typeface="Menlo" charset="0"/>
              </a:rPr>
              <a:t>8.5 % 4 = 0.5</a:t>
            </a:r>
            <a:endParaRPr lang="en-US" sz="2400" i="1" dirty="0">
              <a:solidFill>
                <a:srgbClr val="7497A8"/>
              </a:solidFill>
              <a:ea typeface="Menlo" charset="0"/>
              <a:cs typeface="Menlo" charset="0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069848" y="364068"/>
            <a:ext cx="10058400" cy="982132"/>
          </a:xfrm>
        </p:spPr>
        <p:txBody>
          <a:bodyPr>
            <a:normAutofit/>
          </a:bodyPr>
          <a:lstStyle/>
          <a:p>
            <a:r>
              <a:rPr lang="en-US" sz="4800" dirty="0" smtClean="0"/>
              <a:t>Basic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395235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848" y="457200"/>
            <a:ext cx="10058400" cy="914400"/>
          </a:xfrm>
        </p:spPr>
        <p:txBody>
          <a:bodyPr>
            <a:normAutofit/>
          </a:bodyPr>
          <a:lstStyle/>
          <a:p>
            <a:r>
              <a:rPr lang="en-US" sz="4800" dirty="0"/>
              <a:t>Dictionary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9848" y="1532467"/>
            <a:ext cx="10058400" cy="4639733"/>
          </a:xfrm>
        </p:spPr>
        <p:txBody>
          <a:bodyPr>
            <a:normAutofit/>
          </a:bodyPr>
          <a:lstStyle/>
          <a:p>
            <a:r>
              <a:rPr lang="en-US" dirty="0" smtClean="0"/>
              <a:t>Access Values:</a:t>
            </a:r>
          </a:p>
          <a:p>
            <a:endParaRPr lang="en-US" dirty="0"/>
          </a:p>
          <a:p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3817" y="2040467"/>
            <a:ext cx="7552343" cy="436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482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848" y="457200"/>
            <a:ext cx="10058400" cy="914400"/>
          </a:xfrm>
        </p:spPr>
        <p:txBody>
          <a:bodyPr>
            <a:normAutofit/>
          </a:bodyPr>
          <a:lstStyle/>
          <a:p>
            <a:r>
              <a:rPr lang="en-US" sz="4800" dirty="0"/>
              <a:t>Dictionary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9848" y="1473199"/>
            <a:ext cx="10058400" cy="4699001"/>
          </a:xfrm>
        </p:spPr>
        <p:txBody>
          <a:bodyPr>
            <a:normAutofit/>
          </a:bodyPr>
          <a:lstStyle/>
          <a:p>
            <a:r>
              <a:rPr lang="en-US" dirty="0" smtClean="0"/>
              <a:t>Change or Remove Values:</a:t>
            </a:r>
          </a:p>
          <a:p>
            <a:endParaRPr lang="en-US" dirty="0"/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2914" y="4395620"/>
            <a:ext cx="4876800" cy="20686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2915" y="3571488"/>
            <a:ext cx="7990420" cy="89152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2915" y="1875459"/>
            <a:ext cx="7990420" cy="1769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00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848" y="457200"/>
            <a:ext cx="10058400" cy="914400"/>
          </a:xfrm>
        </p:spPr>
        <p:txBody>
          <a:bodyPr>
            <a:normAutofit/>
          </a:bodyPr>
          <a:lstStyle/>
          <a:p>
            <a:r>
              <a:rPr lang="en-US" sz="4800" dirty="0"/>
              <a:t>Dictionary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9848" y="1684867"/>
            <a:ext cx="10058400" cy="4487333"/>
          </a:xfrm>
        </p:spPr>
        <p:txBody>
          <a:bodyPr>
            <a:normAutofit/>
          </a:bodyPr>
          <a:lstStyle/>
          <a:p>
            <a:r>
              <a:rPr lang="en-US" dirty="0" smtClean="0"/>
              <a:t>Iterative in dictionary: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849" y="2008871"/>
            <a:ext cx="5559552" cy="228800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133" y="4073720"/>
            <a:ext cx="5571067" cy="2415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560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848" y="457200"/>
            <a:ext cx="10058400" cy="914400"/>
          </a:xfrm>
        </p:spPr>
        <p:txBody>
          <a:bodyPr>
            <a:normAutofit/>
          </a:bodyPr>
          <a:lstStyle/>
          <a:p>
            <a:r>
              <a:rPr lang="en-US" sz="4800" dirty="0"/>
              <a:t>Dictionary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9848" y="1684867"/>
            <a:ext cx="10058400" cy="4487333"/>
          </a:xfrm>
        </p:spPr>
        <p:txBody>
          <a:bodyPr>
            <a:normAutofit/>
          </a:bodyPr>
          <a:lstStyle/>
          <a:p>
            <a:r>
              <a:rPr lang="en-US" dirty="0" smtClean="0"/>
              <a:t>Iterative in dictionary: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0666" y="2171085"/>
            <a:ext cx="5647267" cy="4355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123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848" y="457200"/>
            <a:ext cx="10058400" cy="914400"/>
          </a:xfrm>
        </p:spPr>
        <p:txBody>
          <a:bodyPr>
            <a:normAutofit/>
          </a:bodyPr>
          <a:lstStyle/>
          <a:p>
            <a:r>
              <a:rPr lang="en-US" sz="4800" dirty="0" smtClean="0"/>
              <a:t>Enumeration</a:t>
            </a:r>
            <a:endParaRPr lang="en-US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9848" y="1684867"/>
            <a:ext cx="10058400" cy="4487333"/>
          </a:xfrm>
        </p:spPr>
        <p:txBody>
          <a:bodyPr>
            <a:normAutofit/>
          </a:bodyPr>
          <a:lstStyle/>
          <a:p>
            <a:r>
              <a:rPr lang="en-US" dirty="0" smtClean="0"/>
              <a:t>Declare </a:t>
            </a:r>
            <a:r>
              <a:rPr lang="en-US" dirty="0" err="1" smtClean="0"/>
              <a:t>Enum</a:t>
            </a:r>
            <a:r>
              <a:rPr lang="en-US" dirty="0" smtClean="0"/>
              <a:t>: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4867" y="1456796"/>
            <a:ext cx="4487159" cy="277283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8132" y="4229630"/>
            <a:ext cx="5075767" cy="76766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8132" y="4974702"/>
            <a:ext cx="3589868" cy="671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248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848" y="457200"/>
            <a:ext cx="10058400" cy="914400"/>
          </a:xfrm>
        </p:spPr>
        <p:txBody>
          <a:bodyPr>
            <a:normAutofit/>
          </a:bodyPr>
          <a:lstStyle/>
          <a:p>
            <a:r>
              <a:rPr lang="en-US" sz="4800" dirty="0"/>
              <a:t>Enumeration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9848" y="1684867"/>
            <a:ext cx="10058400" cy="4487333"/>
          </a:xfrm>
        </p:spPr>
        <p:txBody>
          <a:bodyPr>
            <a:normAutofit/>
          </a:bodyPr>
          <a:lstStyle/>
          <a:p>
            <a:r>
              <a:rPr lang="en-US" dirty="0" smtClean="0"/>
              <a:t>Associate Values</a:t>
            </a:r>
            <a:r>
              <a:rPr lang="en-US" dirty="0"/>
              <a:t>: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3600" y="1557867"/>
            <a:ext cx="4783666" cy="199685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2193" y="3395134"/>
            <a:ext cx="5174740" cy="106476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9132" y="4398995"/>
            <a:ext cx="5376334" cy="727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58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848" y="457200"/>
            <a:ext cx="10058400" cy="914400"/>
          </a:xfrm>
        </p:spPr>
        <p:txBody>
          <a:bodyPr>
            <a:normAutofit/>
          </a:bodyPr>
          <a:lstStyle/>
          <a:p>
            <a:r>
              <a:rPr lang="en-US" sz="4800" dirty="0"/>
              <a:t>Enumeration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9848" y="1684867"/>
            <a:ext cx="10058400" cy="4487333"/>
          </a:xfrm>
        </p:spPr>
        <p:txBody>
          <a:bodyPr>
            <a:normAutofit/>
          </a:bodyPr>
          <a:lstStyle/>
          <a:p>
            <a:r>
              <a:rPr lang="en-US" dirty="0" smtClean="0"/>
              <a:t>Associate </a:t>
            </a:r>
            <a:r>
              <a:rPr lang="en-US" dirty="0"/>
              <a:t>Values: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5209" y="1684867"/>
            <a:ext cx="5583823" cy="4119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46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848" y="457200"/>
            <a:ext cx="10058400" cy="914400"/>
          </a:xfrm>
        </p:spPr>
        <p:txBody>
          <a:bodyPr>
            <a:normAutofit/>
          </a:bodyPr>
          <a:lstStyle/>
          <a:p>
            <a:r>
              <a:rPr lang="en-US" sz="4800" dirty="0"/>
              <a:t>Enumeration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9848" y="1684867"/>
            <a:ext cx="10058400" cy="4487333"/>
          </a:xfrm>
        </p:spPr>
        <p:txBody>
          <a:bodyPr>
            <a:normAutofit/>
          </a:bodyPr>
          <a:lstStyle/>
          <a:p>
            <a:r>
              <a:rPr lang="en-US" dirty="0" smtClean="0"/>
              <a:t>Raw value: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5542" y="1684867"/>
            <a:ext cx="5630334" cy="182058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5437" y="3505454"/>
            <a:ext cx="5222410" cy="1682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866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848" y="457200"/>
            <a:ext cx="10058400" cy="914400"/>
          </a:xfrm>
        </p:spPr>
        <p:txBody>
          <a:bodyPr>
            <a:normAutofit/>
          </a:bodyPr>
          <a:lstStyle/>
          <a:p>
            <a:r>
              <a:rPr lang="en-US" sz="4800" dirty="0"/>
              <a:t>Enumeration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9848" y="1684867"/>
            <a:ext cx="10058400" cy="4487333"/>
          </a:xfrm>
        </p:spPr>
        <p:txBody>
          <a:bodyPr>
            <a:normAutofit/>
          </a:bodyPr>
          <a:lstStyle/>
          <a:p>
            <a:r>
              <a:rPr lang="en-US" dirty="0" smtClean="0"/>
              <a:t>Raw value: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4801" y="1502544"/>
            <a:ext cx="6036732" cy="244292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3944" y="3945466"/>
            <a:ext cx="6047589" cy="1454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900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848" y="457200"/>
            <a:ext cx="10058400" cy="914400"/>
          </a:xfrm>
        </p:spPr>
        <p:txBody>
          <a:bodyPr>
            <a:normAutofit/>
          </a:bodyPr>
          <a:lstStyle/>
          <a:p>
            <a:r>
              <a:rPr lang="en-US" sz="4800" dirty="0"/>
              <a:t>Enumeration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9848" y="1684867"/>
            <a:ext cx="10058400" cy="4487333"/>
          </a:xfrm>
        </p:spPr>
        <p:txBody>
          <a:bodyPr>
            <a:normAutofit/>
          </a:bodyPr>
          <a:lstStyle/>
          <a:p>
            <a:r>
              <a:rPr lang="en-US" dirty="0" smtClean="0"/>
              <a:t>Recursive </a:t>
            </a:r>
            <a:r>
              <a:rPr lang="en-US" dirty="0" err="1" smtClean="0"/>
              <a:t>Enum</a:t>
            </a:r>
            <a:r>
              <a:rPr lang="en-US" dirty="0" smtClean="0"/>
              <a:t>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See more: </a:t>
            </a:r>
            <a:r>
              <a:rPr lang="en-US" dirty="0" smtClean="0">
                <a:hlinkClick r:id="rId2"/>
              </a:rPr>
              <a:t>Apple Enumerations Document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9994" y="1684867"/>
            <a:ext cx="5147240" cy="1964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194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9848" y="1591733"/>
            <a:ext cx="10058400" cy="4580467"/>
          </a:xfrm>
        </p:spPr>
        <p:txBody>
          <a:bodyPr/>
          <a:lstStyle/>
          <a:p>
            <a:r>
              <a:rPr lang="en-US" dirty="0" smtClean="0"/>
              <a:t>unary minus operator (-):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unary plus operator (+):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9731" y="1665487"/>
            <a:ext cx="3719594" cy="199654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9731" y="4093834"/>
            <a:ext cx="4032572" cy="1271352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1069848" y="364068"/>
            <a:ext cx="10058400" cy="9821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 smtClean="0"/>
              <a:t>Basic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850952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848" y="457200"/>
            <a:ext cx="10058400" cy="914400"/>
          </a:xfrm>
        </p:spPr>
        <p:txBody>
          <a:bodyPr>
            <a:normAutofit/>
          </a:bodyPr>
          <a:lstStyle/>
          <a:p>
            <a:r>
              <a:rPr lang="en-US" sz="4800" dirty="0" smtClean="0"/>
              <a:t>Tuples</a:t>
            </a:r>
            <a:endParaRPr lang="en-US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9848" y="1600199"/>
            <a:ext cx="10058400" cy="4572001"/>
          </a:xfrm>
        </p:spPr>
        <p:txBody>
          <a:bodyPr>
            <a:normAutofit/>
          </a:bodyPr>
          <a:lstStyle/>
          <a:p>
            <a:r>
              <a:rPr lang="en-US" dirty="0"/>
              <a:t>A tuple is a group of zero or more values represented as one value.</a:t>
            </a:r>
            <a:endParaRPr lang="en-US" dirty="0" smtClean="0"/>
          </a:p>
          <a:p>
            <a:r>
              <a:rPr lang="en-US" dirty="0" smtClean="0"/>
              <a:t>Create Tuples: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3531" y="2120309"/>
            <a:ext cx="3970867" cy="112171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3531" y="3338797"/>
            <a:ext cx="5619786" cy="10992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3531" y="4515938"/>
            <a:ext cx="4296164" cy="2007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973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848" y="457200"/>
            <a:ext cx="10058400" cy="914400"/>
          </a:xfrm>
        </p:spPr>
        <p:txBody>
          <a:bodyPr>
            <a:normAutofit/>
          </a:bodyPr>
          <a:lstStyle/>
          <a:p>
            <a:r>
              <a:rPr lang="en-US" sz="4800" dirty="0" smtClean="0"/>
              <a:t>Tuples</a:t>
            </a:r>
            <a:endParaRPr lang="en-US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9848" y="1684867"/>
            <a:ext cx="10058400" cy="4487333"/>
          </a:xfrm>
        </p:spPr>
        <p:txBody>
          <a:bodyPr>
            <a:normAutofit/>
          </a:bodyPr>
          <a:lstStyle/>
          <a:p>
            <a:r>
              <a:rPr lang="en-US" dirty="0"/>
              <a:t>I</a:t>
            </a:r>
            <a:r>
              <a:rPr lang="en-US" dirty="0" smtClean="0"/>
              <a:t>n </a:t>
            </a:r>
            <a:r>
              <a:rPr lang="en-US" dirty="0"/>
              <a:t>swift every variable or constant is a tuple </a:t>
            </a:r>
            <a:r>
              <a:rPr lang="en-US" dirty="0" smtClean="0"/>
              <a:t>: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8067" y="2446866"/>
            <a:ext cx="4978400" cy="201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319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848" y="457200"/>
            <a:ext cx="10058400" cy="914400"/>
          </a:xfrm>
        </p:spPr>
        <p:txBody>
          <a:bodyPr>
            <a:normAutofit/>
          </a:bodyPr>
          <a:lstStyle/>
          <a:p>
            <a:r>
              <a:rPr lang="en-US" sz="4800" dirty="0" smtClean="0"/>
              <a:t>Tuples</a:t>
            </a:r>
            <a:endParaRPr lang="en-US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9848" y="1684867"/>
            <a:ext cx="10058400" cy="4487333"/>
          </a:xfrm>
        </p:spPr>
        <p:txBody>
          <a:bodyPr>
            <a:normAutofit/>
          </a:bodyPr>
          <a:lstStyle/>
          <a:p>
            <a:r>
              <a:rPr lang="en-US" b="1" dirty="0"/>
              <a:t>Decomposing </a:t>
            </a:r>
            <a:r>
              <a:rPr lang="en-US" b="1" dirty="0" smtClean="0"/>
              <a:t>Tuples:</a:t>
            </a:r>
          </a:p>
          <a:p>
            <a:endParaRPr lang="en-US" b="1" dirty="0"/>
          </a:p>
          <a:p>
            <a:endParaRPr lang="en-US" b="1" dirty="0" smtClean="0"/>
          </a:p>
          <a:p>
            <a:endParaRPr lang="en-US" b="1" dirty="0"/>
          </a:p>
          <a:p>
            <a:endParaRPr lang="en-US" b="1" dirty="0" smtClean="0"/>
          </a:p>
          <a:p>
            <a:endParaRPr lang="en-US" b="1" dirty="0"/>
          </a:p>
          <a:p>
            <a:endParaRPr lang="en-US" b="1" dirty="0" smtClean="0"/>
          </a:p>
          <a:p>
            <a:r>
              <a:rPr lang="en-US" dirty="0"/>
              <a:t>T</a:t>
            </a:r>
            <a:r>
              <a:rPr lang="en-US" dirty="0" smtClean="0"/>
              <a:t>he</a:t>
            </a:r>
            <a:r>
              <a:rPr lang="en-US" dirty="0"/>
              <a:t> </a:t>
            </a:r>
            <a:r>
              <a:rPr lang="en-US" i="1" dirty="0" smtClean="0">
                <a:solidFill>
                  <a:srgbClr val="C00000"/>
                </a:solidFill>
              </a:rPr>
              <a:t>”_”</a:t>
            </a:r>
            <a:r>
              <a:rPr lang="en-US" dirty="0"/>
              <a:t> means </a:t>
            </a:r>
            <a:r>
              <a:rPr lang="en-US" i="1" dirty="0">
                <a:solidFill>
                  <a:srgbClr val="C00000"/>
                </a:solidFill>
              </a:rPr>
              <a:t>“I don’t care about that value</a:t>
            </a:r>
            <a:r>
              <a:rPr lang="en-US" i="1" dirty="0" smtClean="0">
                <a:solidFill>
                  <a:srgbClr val="C00000"/>
                </a:solidFill>
              </a:rPr>
              <a:t>”.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8467" y="2315634"/>
            <a:ext cx="6337300" cy="180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108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848" y="457200"/>
            <a:ext cx="10058400" cy="914400"/>
          </a:xfrm>
        </p:spPr>
        <p:txBody>
          <a:bodyPr>
            <a:normAutofit/>
          </a:bodyPr>
          <a:lstStyle/>
          <a:p>
            <a:r>
              <a:rPr lang="en-US" sz="4800" dirty="0" smtClean="0"/>
              <a:t>Tuples</a:t>
            </a:r>
            <a:endParaRPr lang="en-US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9848" y="1684867"/>
            <a:ext cx="10058400" cy="4487333"/>
          </a:xfrm>
        </p:spPr>
        <p:txBody>
          <a:bodyPr>
            <a:normAutofit/>
          </a:bodyPr>
          <a:lstStyle/>
          <a:p>
            <a:r>
              <a:rPr lang="en-US" b="1" dirty="0"/>
              <a:t>Returning multiple </a:t>
            </a:r>
            <a:r>
              <a:rPr lang="en-US" b="1" dirty="0" smtClean="0"/>
              <a:t>values:</a:t>
            </a:r>
          </a:p>
          <a:p>
            <a:endParaRPr lang="en-US" b="1" dirty="0"/>
          </a:p>
          <a:p>
            <a:endParaRPr lang="en-US" b="1" dirty="0" smtClean="0"/>
          </a:p>
          <a:p>
            <a:endParaRPr lang="en-US" b="1" dirty="0"/>
          </a:p>
          <a:p>
            <a:endParaRPr lang="en-US" b="1" dirty="0" smtClean="0"/>
          </a:p>
          <a:p>
            <a:endParaRPr lang="en-US" b="1" dirty="0"/>
          </a:p>
          <a:p>
            <a:endParaRPr lang="en-US" b="1" dirty="0" smtClean="0"/>
          </a:p>
          <a:p>
            <a:pPr marL="0" indent="0">
              <a:buNone/>
            </a:pPr>
            <a:endParaRPr lang="en-US" dirty="0"/>
          </a:p>
          <a:p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8078" y="2209800"/>
            <a:ext cx="8920008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947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848" y="457200"/>
            <a:ext cx="10058400" cy="914400"/>
          </a:xfrm>
        </p:spPr>
        <p:txBody>
          <a:bodyPr>
            <a:normAutofit/>
          </a:bodyPr>
          <a:lstStyle/>
          <a:p>
            <a:r>
              <a:rPr lang="en-US" sz="4800" dirty="0" smtClean="0"/>
              <a:t>Control flow</a:t>
            </a:r>
            <a:endParaRPr lang="en-US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9848" y="1684867"/>
            <a:ext cx="10058400" cy="4487333"/>
          </a:xfrm>
        </p:spPr>
        <p:txBody>
          <a:bodyPr>
            <a:normAutofit/>
          </a:bodyPr>
          <a:lstStyle/>
          <a:p>
            <a:endParaRPr lang="en-US" b="1" dirty="0"/>
          </a:p>
          <a:p>
            <a:endParaRPr lang="en-US" b="1" dirty="0" smtClean="0"/>
          </a:p>
          <a:p>
            <a:endParaRPr lang="en-US" b="1" dirty="0"/>
          </a:p>
          <a:p>
            <a:endParaRPr lang="en-US" b="1" dirty="0" smtClean="0"/>
          </a:p>
          <a:p>
            <a:endParaRPr lang="en-US" b="1" dirty="0"/>
          </a:p>
          <a:p>
            <a:endParaRPr lang="en-US" b="1" dirty="0" smtClean="0"/>
          </a:p>
          <a:p>
            <a:pPr marL="0" indent="0">
              <a:buNone/>
            </a:pPr>
            <a:endParaRPr lang="en-US" dirty="0"/>
          </a:p>
          <a:p>
            <a:endParaRPr lang="en-US" dirty="0" smtClean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572660336"/>
              </p:ext>
            </p:extLst>
          </p:nvPr>
        </p:nvGraphicFramePr>
        <p:xfrm>
          <a:off x="1591733" y="1820333"/>
          <a:ext cx="8991599" cy="4191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42122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848" y="457200"/>
            <a:ext cx="10058400" cy="914400"/>
          </a:xfrm>
        </p:spPr>
        <p:txBody>
          <a:bodyPr>
            <a:normAutofit/>
          </a:bodyPr>
          <a:lstStyle/>
          <a:p>
            <a:r>
              <a:rPr lang="en-US" sz="4800" dirty="0" smtClean="0"/>
              <a:t>Control Flow</a:t>
            </a:r>
            <a:endParaRPr lang="en-US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9848" y="1684867"/>
            <a:ext cx="10058400" cy="4487333"/>
          </a:xfrm>
        </p:spPr>
        <p:txBody>
          <a:bodyPr>
            <a:normAutofit/>
          </a:bodyPr>
          <a:lstStyle/>
          <a:p>
            <a:r>
              <a:rPr lang="en-US" b="1" dirty="0" smtClean="0"/>
              <a:t>Range:</a:t>
            </a:r>
          </a:p>
          <a:p>
            <a:endParaRPr lang="en-US" b="1" dirty="0"/>
          </a:p>
          <a:p>
            <a:endParaRPr lang="en-US" b="1" dirty="0" smtClean="0"/>
          </a:p>
          <a:p>
            <a:endParaRPr lang="en-US" b="1" dirty="0"/>
          </a:p>
          <a:p>
            <a:endParaRPr lang="en-US" b="1" dirty="0" smtClean="0"/>
          </a:p>
          <a:p>
            <a:endParaRPr lang="en-US" b="1" dirty="0"/>
          </a:p>
          <a:p>
            <a:endParaRPr lang="en-US" b="1" dirty="0" smtClean="0"/>
          </a:p>
          <a:p>
            <a:endParaRPr lang="en-US" b="1" dirty="0"/>
          </a:p>
          <a:p>
            <a:r>
              <a:rPr lang="en-US" b="1" dirty="0"/>
              <a:t>Half-Closed </a:t>
            </a:r>
            <a:r>
              <a:rPr lang="en-US" b="1" dirty="0" smtClean="0"/>
              <a:t>Range: </a:t>
            </a:r>
            <a:r>
              <a:rPr lang="en-US" b="1" i="1" dirty="0" smtClean="0">
                <a:solidFill>
                  <a:srgbClr val="4D7D92"/>
                </a:solidFill>
              </a:rPr>
              <a:t>1..&lt;5</a:t>
            </a:r>
          </a:p>
          <a:p>
            <a:endParaRPr lang="en-US" b="1" dirty="0" smtClean="0"/>
          </a:p>
          <a:p>
            <a:endParaRPr lang="en-US" b="1" dirty="0"/>
          </a:p>
          <a:p>
            <a:endParaRPr lang="en-US" b="1" dirty="0" smtClean="0"/>
          </a:p>
          <a:p>
            <a:endParaRPr lang="en-US" b="1" dirty="0"/>
          </a:p>
          <a:p>
            <a:endParaRPr lang="en-US" b="1" dirty="0" smtClean="0"/>
          </a:p>
          <a:p>
            <a:endParaRPr lang="en-US" b="1" dirty="0"/>
          </a:p>
          <a:p>
            <a:endParaRPr lang="en-US" b="1" dirty="0" smtClean="0"/>
          </a:p>
          <a:p>
            <a:pPr marL="0" indent="0">
              <a:buNone/>
            </a:pPr>
            <a:endParaRPr lang="en-US" dirty="0"/>
          </a:p>
          <a:p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3732" y="1763031"/>
            <a:ext cx="5389033" cy="3036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601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848" y="457200"/>
            <a:ext cx="10058400" cy="914400"/>
          </a:xfrm>
        </p:spPr>
        <p:txBody>
          <a:bodyPr>
            <a:normAutofit/>
          </a:bodyPr>
          <a:lstStyle/>
          <a:p>
            <a:r>
              <a:rPr lang="en-US" sz="4800" dirty="0" smtClean="0"/>
              <a:t>Switch Statement</a:t>
            </a:r>
            <a:endParaRPr lang="en-US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9848" y="1684867"/>
            <a:ext cx="10058400" cy="4487333"/>
          </a:xfrm>
        </p:spPr>
        <p:txBody>
          <a:bodyPr>
            <a:normAutofit/>
          </a:bodyPr>
          <a:lstStyle/>
          <a:p>
            <a:r>
              <a:rPr lang="en-US" b="1" dirty="0" smtClean="0"/>
              <a:t>No “</a:t>
            </a:r>
            <a:r>
              <a:rPr lang="en-US" b="1" dirty="0" err="1" smtClean="0"/>
              <a:t>fallthrough</a:t>
            </a:r>
            <a:r>
              <a:rPr lang="en-US" b="1" dirty="0" smtClean="0"/>
              <a:t>”, no need “break”:</a:t>
            </a:r>
          </a:p>
          <a:p>
            <a:endParaRPr lang="en-US" b="1" dirty="0" smtClean="0"/>
          </a:p>
          <a:p>
            <a:endParaRPr lang="en-US" b="1" dirty="0"/>
          </a:p>
          <a:p>
            <a:endParaRPr lang="en-US" b="1" dirty="0" smtClean="0"/>
          </a:p>
          <a:p>
            <a:endParaRPr lang="en-US" b="1" dirty="0"/>
          </a:p>
          <a:p>
            <a:endParaRPr lang="en-US" b="1" dirty="0" smtClean="0"/>
          </a:p>
          <a:p>
            <a:endParaRPr lang="en-US" b="1" dirty="0"/>
          </a:p>
          <a:p>
            <a:endParaRPr lang="en-US" b="1" dirty="0" smtClean="0"/>
          </a:p>
          <a:p>
            <a:pPr marL="0" indent="0">
              <a:buNone/>
            </a:pPr>
            <a:endParaRPr lang="en-US" dirty="0"/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4732" y="2150767"/>
            <a:ext cx="5465233" cy="3708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095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848" y="457200"/>
            <a:ext cx="10058400" cy="914400"/>
          </a:xfrm>
        </p:spPr>
        <p:txBody>
          <a:bodyPr>
            <a:normAutofit/>
          </a:bodyPr>
          <a:lstStyle/>
          <a:p>
            <a:r>
              <a:rPr lang="en-US" sz="4800" dirty="0"/>
              <a:t>Switch Statement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9848" y="1684867"/>
            <a:ext cx="10058400" cy="4487333"/>
          </a:xfrm>
        </p:spPr>
        <p:txBody>
          <a:bodyPr>
            <a:normAutofit/>
          </a:bodyPr>
          <a:lstStyle/>
          <a:p>
            <a:r>
              <a:rPr lang="en-US" b="1" dirty="0" smtClean="0"/>
              <a:t>Use with Range:</a:t>
            </a:r>
          </a:p>
          <a:p>
            <a:endParaRPr lang="en-US" b="1" dirty="0"/>
          </a:p>
          <a:p>
            <a:endParaRPr lang="en-US" b="1" dirty="0" smtClean="0"/>
          </a:p>
          <a:p>
            <a:endParaRPr lang="en-US" b="1" dirty="0"/>
          </a:p>
          <a:p>
            <a:endParaRPr lang="en-US" b="1" dirty="0" smtClean="0"/>
          </a:p>
          <a:p>
            <a:endParaRPr lang="en-US" b="1" dirty="0"/>
          </a:p>
          <a:p>
            <a:endParaRPr lang="en-US" b="1" dirty="0" smtClean="0"/>
          </a:p>
          <a:p>
            <a:pPr marL="0" indent="0">
              <a:buNone/>
            </a:pPr>
            <a:endParaRPr lang="en-US" dirty="0"/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0307" y="1684867"/>
            <a:ext cx="5343125" cy="4677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175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848" y="457200"/>
            <a:ext cx="10058400" cy="914400"/>
          </a:xfrm>
        </p:spPr>
        <p:txBody>
          <a:bodyPr>
            <a:normAutofit/>
          </a:bodyPr>
          <a:lstStyle/>
          <a:p>
            <a:r>
              <a:rPr lang="en-US" sz="4800" dirty="0"/>
              <a:t>Switch Statement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9848" y="1684867"/>
            <a:ext cx="10058400" cy="4487333"/>
          </a:xfrm>
        </p:spPr>
        <p:txBody>
          <a:bodyPr>
            <a:normAutofit/>
          </a:bodyPr>
          <a:lstStyle/>
          <a:p>
            <a:r>
              <a:rPr lang="en-US" b="1" dirty="0" smtClean="0"/>
              <a:t>Use with Tuples:</a:t>
            </a:r>
          </a:p>
          <a:p>
            <a:endParaRPr lang="en-US" b="1" dirty="0"/>
          </a:p>
          <a:p>
            <a:endParaRPr lang="en-US" b="1" dirty="0" smtClean="0"/>
          </a:p>
          <a:p>
            <a:endParaRPr lang="en-US" b="1" dirty="0"/>
          </a:p>
          <a:p>
            <a:endParaRPr lang="en-US" b="1" dirty="0" smtClean="0"/>
          </a:p>
          <a:p>
            <a:endParaRPr lang="en-US" b="1" dirty="0"/>
          </a:p>
          <a:p>
            <a:endParaRPr lang="en-US" b="1" dirty="0" smtClean="0"/>
          </a:p>
          <a:p>
            <a:pPr marL="0" indent="0">
              <a:buNone/>
            </a:pPr>
            <a:endParaRPr lang="en-US" dirty="0"/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9800" y="1684867"/>
            <a:ext cx="5524500" cy="4561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670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848" y="457200"/>
            <a:ext cx="10058400" cy="914400"/>
          </a:xfrm>
        </p:spPr>
        <p:txBody>
          <a:bodyPr>
            <a:normAutofit/>
          </a:bodyPr>
          <a:lstStyle/>
          <a:p>
            <a:r>
              <a:rPr lang="en-US" sz="4800" dirty="0"/>
              <a:t>Switch Statement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9848" y="1684867"/>
            <a:ext cx="10058400" cy="4487333"/>
          </a:xfrm>
        </p:spPr>
        <p:txBody>
          <a:bodyPr>
            <a:normAutofit/>
          </a:bodyPr>
          <a:lstStyle/>
          <a:p>
            <a:r>
              <a:rPr lang="en-US" b="1" dirty="0" smtClean="0"/>
              <a:t>Binding values:</a:t>
            </a:r>
          </a:p>
          <a:p>
            <a:endParaRPr lang="en-US" b="1" dirty="0"/>
          </a:p>
          <a:p>
            <a:endParaRPr lang="en-US" b="1" dirty="0" smtClean="0"/>
          </a:p>
          <a:p>
            <a:endParaRPr lang="en-US" b="1" dirty="0"/>
          </a:p>
          <a:p>
            <a:endParaRPr lang="en-US" b="1" dirty="0" smtClean="0"/>
          </a:p>
          <a:p>
            <a:endParaRPr lang="en-US" b="1" dirty="0"/>
          </a:p>
          <a:p>
            <a:endParaRPr lang="en-US" b="1" dirty="0" smtClean="0"/>
          </a:p>
          <a:p>
            <a:pPr marL="0" indent="0">
              <a:buNone/>
            </a:pPr>
            <a:endParaRPr lang="en-US" dirty="0"/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3298" y="1684867"/>
            <a:ext cx="5651500" cy="4085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018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134297"/>
          </a:xfrm>
        </p:spPr>
        <p:txBody>
          <a:bodyPr/>
          <a:lstStyle/>
          <a:p>
            <a:r>
              <a:rPr lang="en-US" dirty="0" smtClean="0"/>
              <a:t>Nil Coalescing Operator: </a:t>
            </a:r>
            <a:r>
              <a:rPr lang="en-US" sz="2400" i="1" dirty="0" smtClean="0">
                <a:solidFill>
                  <a:srgbClr val="7497A8"/>
                </a:solidFill>
              </a:rPr>
              <a:t>a ?? </a:t>
            </a:r>
            <a:r>
              <a:rPr lang="en-US" sz="2400" i="1" dirty="0">
                <a:solidFill>
                  <a:srgbClr val="7497A8"/>
                </a:solidFill>
              </a:rPr>
              <a:t>b</a:t>
            </a:r>
            <a:r>
              <a:rPr lang="en-US" sz="2400" i="1" dirty="0" smtClean="0">
                <a:solidFill>
                  <a:srgbClr val="7497A8"/>
                </a:solidFill>
              </a:rPr>
              <a:t> </a:t>
            </a:r>
            <a:r>
              <a:rPr lang="en-US" dirty="0" smtClean="0"/>
              <a:t>=</a:t>
            </a:r>
          </a:p>
          <a:p>
            <a:endParaRPr lang="en-US" sz="2400" i="1" dirty="0" smtClean="0">
              <a:solidFill>
                <a:schemeClr val="accent1">
                  <a:lumMod val="75000"/>
                </a:schemeClr>
              </a:solidFill>
              <a:latin typeface="+mj-lt"/>
              <a:ea typeface="Menlo" charset="0"/>
              <a:cs typeface="Menlo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5912" y="1679682"/>
            <a:ext cx="3391688" cy="80081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471620" y="2959922"/>
            <a:ext cx="514543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7497A8"/>
                </a:solidFill>
                <a:latin typeface="Courier" charset="0"/>
                <a:ea typeface="Courier" charset="0"/>
                <a:cs typeface="Courier" charset="0"/>
              </a:rPr>
              <a:t>let b: String = “1”</a:t>
            </a:r>
          </a:p>
          <a:p>
            <a:r>
              <a:rPr lang="en-US" i="1" dirty="0" err="1">
                <a:solidFill>
                  <a:srgbClr val="7497A8"/>
                </a:solidFill>
                <a:latin typeface="Courier" charset="0"/>
                <a:ea typeface="Courier" charset="0"/>
                <a:cs typeface="Courier" charset="0"/>
              </a:rPr>
              <a:t>v</a:t>
            </a:r>
            <a:r>
              <a:rPr lang="en-US" i="1" dirty="0" err="1" smtClean="0">
                <a:solidFill>
                  <a:srgbClr val="7497A8"/>
                </a:solidFill>
                <a:latin typeface="Courier" charset="0"/>
                <a:ea typeface="Courier" charset="0"/>
                <a:cs typeface="Courier" charset="0"/>
              </a:rPr>
              <a:t>ar</a:t>
            </a:r>
            <a:r>
              <a:rPr lang="en-US" i="1" dirty="0" smtClean="0">
                <a:solidFill>
                  <a:srgbClr val="7497A8"/>
                </a:solidFill>
                <a:latin typeface="Courier" charset="0"/>
                <a:ea typeface="Courier" charset="0"/>
                <a:cs typeface="Courier" charset="0"/>
              </a:rPr>
              <a:t> a</a:t>
            </a:r>
            <a:r>
              <a:rPr lang="en-US" i="1" dirty="0">
                <a:solidFill>
                  <a:srgbClr val="7497A8"/>
                </a:solidFill>
                <a:latin typeface="Courier" charset="0"/>
                <a:ea typeface="Courier" charset="0"/>
                <a:cs typeface="Courier" charset="0"/>
              </a:rPr>
              <a:t>: String?</a:t>
            </a:r>
          </a:p>
          <a:p>
            <a:r>
              <a:rPr lang="en-US" i="1" dirty="0">
                <a:solidFill>
                  <a:srgbClr val="7497A8"/>
                </a:solidFill>
                <a:latin typeface="Courier" charset="0"/>
                <a:ea typeface="Courier" charset="0"/>
                <a:cs typeface="Courier" charset="0"/>
              </a:rPr>
              <a:t>let c = a ?? </a:t>
            </a:r>
            <a:r>
              <a:rPr lang="en-US" i="1" dirty="0">
                <a:solidFill>
                  <a:srgbClr val="7497A8"/>
                </a:solidFill>
                <a:latin typeface="Courier" charset="0"/>
                <a:ea typeface="Courier" charset="0"/>
                <a:cs typeface="Courier" charset="0"/>
              </a:rPr>
              <a:t>b</a:t>
            </a:r>
            <a:endParaRPr lang="en-US" i="1" dirty="0" smtClean="0">
              <a:solidFill>
                <a:srgbClr val="7497A8"/>
              </a:solidFill>
              <a:latin typeface="Courier" charset="0"/>
              <a:ea typeface="Courier" charset="0"/>
              <a:cs typeface="Courier" charset="0"/>
            </a:endParaRPr>
          </a:p>
          <a:p>
            <a:endParaRPr lang="en-US" i="1" dirty="0">
              <a:solidFill>
                <a:schemeClr val="accent1">
                  <a:lumMod val="75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i="1" dirty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=&gt; c = ?</a:t>
            </a:r>
          </a:p>
          <a:p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069848" y="364068"/>
            <a:ext cx="10058400" cy="982132"/>
          </a:xfrm>
        </p:spPr>
        <p:txBody>
          <a:bodyPr>
            <a:normAutofit/>
          </a:bodyPr>
          <a:lstStyle/>
          <a:p>
            <a:r>
              <a:rPr lang="en-US" sz="4800" dirty="0" smtClean="0"/>
              <a:t>Basic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253207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848" y="457200"/>
            <a:ext cx="10058400" cy="914400"/>
          </a:xfrm>
        </p:spPr>
        <p:txBody>
          <a:bodyPr>
            <a:normAutofit/>
          </a:bodyPr>
          <a:lstStyle/>
          <a:p>
            <a:r>
              <a:rPr lang="en-US" sz="4800" dirty="0"/>
              <a:t>Switch Statement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9848" y="1684867"/>
            <a:ext cx="10058400" cy="4487333"/>
          </a:xfrm>
        </p:spPr>
        <p:txBody>
          <a:bodyPr>
            <a:normAutofit/>
          </a:bodyPr>
          <a:lstStyle/>
          <a:p>
            <a:r>
              <a:rPr lang="en-US" b="1" dirty="0" smtClean="0"/>
              <a:t>Where statement:</a:t>
            </a:r>
          </a:p>
          <a:p>
            <a:endParaRPr lang="en-US" b="1" dirty="0"/>
          </a:p>
          <a:p>
            <a:endParaRPr lang="en-US" b="1" dirty="0" smtClean="0"/>
          </a:p>
          <a:p>
            <a:endParaRPr lang="en-US" b="1" dirty="0"/>
          </a:p>
          <a:p>
            <a:endParaRPr lang="en-US" b="1" dirty="0" smtClean="0"/>
          </a:p>
          <a:p>
            <a:endParaRPr lang="en-US" b="1" dirty="0"/>
          </a:p>
          <a:p>
            <a:endParaRPr lang="en-US" b="1" dirty="0" smtClean="0"/>
          </a:p>
          <a:p>
            <a:pPr marL="0" indent="0">
              <a:buNone/>
            </a:pPr>
            <a:endParaRPr lang="en-US" dirty="0"/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2932" y="2349103"/>
            <a:ext cx="6858001" cy="2701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197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848" y="457200"/>
            <a:ext cx="10058400" cy="914400"/>
          </a:xfrm>
        </p:spPr>
        <p:txBody>
          <a:bodyPr>
            <a:normAutofit/>
          </a:bodyPr>
          <a:lstStyle/>
          <a:p>
            <a:r>
              <a:rPr lang="en-US" sz="4800" dirty="0"/>
              <a:t>Switch Statement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9848" y="1684867"/>
            <a:ext cx="10058400" cy="4487333"/>
          </a:xfrm>
        </p:spPr>
        <p:txBody>
          <a:bodyPr>
            <a:normAutofit/>
          </a:bodyPr>
          <a:lstStyle/>
          <a:p>
            <a:r>
              <a:rPr lang="en-US" b="1" dirty="0" err="1" smtClean="0"/>
              <a:t>Fallthrough</a:t>
            </a:r>
            <a:r>
              <a:rPr lang="en-US" b="1" dirty="0" smtClean="0"/>
              <a:t>:</a:t>
            </a:r>
          </a:p>
          <a:p>
            <a:endParaRPr lang="en-US" b="1" dirty="0"/>
          </a:p>
          <a:p>
            <a:endParaRPr lang="en-US" b="1" dirty="0" smtClean="0"/>
          </a:p>
          <a:p>
            <a:endParaRPr lang="en-US" b="1" dirty="0"/>
          </a:p>
          <a:p>
            <a:endParaRPr lang="en-US" b="1" dirty="0" smtClean="0"/>
          </a:p>
          <a:p>
            <a:endParaRPr lang="en-US" b="1" dirty="0"/>
          </a:p>
          <a:p>
            <a:endParaRPr lang="en-US" b="1" dirty="0" smtClean="0"/>
          </a:p>
          <a:p>
            <a:pPr marL="0" indent="0">
              <a:buNone/>
            </a:pPr>
            <a:endParaRPr lang="en-US" dirty="0"/>
          </a:p>
          <a:p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999" y="1684867"/>
            <a:ext cx="5274733" cy="3516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044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848" y="457200"/>
            <a:ext cx="10058400" cy="914400"/>
          </a:xfrm>
        </p:spPr>
        <p:txBody>
          <a:bodyPr>
            <a:normAutofit/>
          </a:bodyPr>
          <a:lstStyle/>
          <a:p>
            <a:r>
              <a:rPr lang="en-US" sz="4800" dirty="0" smtClean="0"/>
              <a:t>Control flow</a:t>
            </a:r>
            <a:endParaRPr lang="en-US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9848" y="1684867"/>
            <a:ext cx="10058400" cy="4487333"/>
          </a:xfrm>
        </p:spPr>
        <p:txBody>
          <a:bodyPr>
            <a:normAutofit/>
          </a:bodyPr>
          <a:lstStyle/>
          <a:p>
            <a:r>
              <a:rPr lang="en-US" b="1" dirty="0" smtClean="0"/>
              <a:t>Label Statement:</a:t>
            </a:r>
          </a:p>
          <a:p>
            <a:endParaRPr lang="en-US" b="1" dirty="0"/>
          </a:p>
          <a:p>
            <a:endParaRPr lang="en-US" b="1" dirty="0" smtClean="0"/>
          </a:p>
          <a:p>
            <a:endParaRPr lang="en-US" b="1" dirty="0"/>
          </a:p>
          <a:p>
            <a:endParaRPr lang="en-US" b="1" dirty="0" smtClean="0"/>
          </a:p>
          <a:p>
            <a:endParaRPr lang="en-US" b="1" dirty="0"/>
          </a:p>
          <a:p>
            <a:endParaRPr lang="en-US" b="1" dirty="0" smtClean="0"/>
          </a:p>
          <a:p>
            <a:pPr marL="0" indent="0">
              <a:buNone/>
            </a:pPr>
            <a:endParaRPr lang="en-US" dirty="0"/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0600" y="2489200"/>
            <a:ext cx="5118100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271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848" y="457200"/>
            <a:ext cx="10058400" cy="914400"/>
          </a:xfrm>
        </p:spPr>
        <p:txBody>
          <a:bodyPr>
            <a:normAutofit/>
          </a:bodyPr>
          <a:lstStyle/>
          <a:p>
            <a:r>
              <a:rPr lang="en-US" sz="4800" dirty="0" smtClean="0"/>
              <a:t>Control flow</a:t>
            </a:r>
            <a:endParaRPr lang="en-US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9848" y="1684867"/>
            <a:ext cx="10058400" cy="4487333"/>
          </a:xfrm>
        </p:spPr>
        <p:txBody>
          <a:bodyPr>
            <a:normAutofit/>
          </a:bodyPr>
          <a:lstStyle/>
          <a:p>
            <a:r>
              <a:rPr lang="en-US" b="1" dirty="0" smtClean="0"/>
              <a:t>Guard: new in Swift 2.0</a:t>
            </a:r>
          </a:p>
          <a:p>
            <a:r>
              <a:rPr lang="en-US" b="1" dirty="0" smtClean="0"/>
              <a:t>Guard seem that is better than If-Else, special in using </a:t>
            </a:r>
            <a:r>
              <a:rPr lang="en-US" b="1" smtClean="0"/>
              <a:t>with Optional!</a:t>
            </a:r>
            <a:endParaRPr lang="en-US" b="1" dirty="0" smtClean="0"/>
          </a:p>
          <a:p>
            <a:endParaRPr lang="en-US" b="1" dirty="0"/>
          </a:p>
          <a:p>
            <a:endParaRPr lang="en-US" b="1" dirty="0" smtClean="0"/>
          </a:p>
          <a:p>
            <a:endParaRPr lang="en-US" b="1" dirty="0"/>
          </a:p>
          <a:p>
            <a:endParaRPr lang="en-US" b="1" dirty="0" smtClean="0"/>
          </a:p>
          <a:p>
            <a:endParaRPr lang="en-US" b="1" dirty="0"/>
          </a:p>
          <a:p>
            <a:endParaRPr lang="en-US" b="1" dirty="0" smtClean="0"/>
          </a:p>
          <a:p>
            <a:pPr marL="0" indent="0">
              <a:buNone/>
            </a:pPr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52200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912368"/>
          </a:xfrm>
        </p:spPr>
        <p:txBody>
          <a:bodyPr>
            <a:normAutofit/>
          </a:bodyPr>
          <a:lstStyle/>
          <a:p>
            <a:r>
              <a:rPr lang="en-US" sz="4800" b="1" dirty="0" smtClean="0"/>
              <a:t>optional</a:t>
            </a:r>
            <a:endParaRPr lang="en-US" sz="48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9848" y="1845733"/>
            <a:ext cx="10058400" cy="4326467"/>
          </a:xfrm>
        </p:spPr>
        <p:txBody>
          <a:bodyPr/>
          <a:lstStyle/>
          <a:p>
            <a:r>
              <a:rPr lang="en-US" dirty="0" smtClean="0"/>
              <a:t>Optional </a:t>
            </a:r>
            <a:r>
              <a:rPr lang="en-US" dirty="0"/>
              <a:t>say either </a:t>
            </a:r>
            <a:r>
              <a:rPr lang="en-US" i="1" dirty="0">
                <a:solidFill>
                  <a:srgbClr val="4D7D92"/>
                </a:solidFill>
              </a:rPr>
              <a:t>“there is a value, and it equals x” </a:t>
            </a:r>
            <a:r>
              <a:rPr lang="en-US" dirty="0"/>
              <a:t>or </a:t>
            </a:r>
            <a:r>
              <a:rPr lang="en-US" i="1" dirty="0">
                <a:solidFill>
                  <a:srgbClr val="7497A8"/>
                </a:solidFill>
              </a:rPr>
              <a:t>“there isn’t a value at </a:t>
            </a:r>
            <a:r>
              <a:rPr lang="en-US" i="1" dirty="0" smtClean="0">
                <a:solidFill>
                  <a:srgbClr val="7497A8"/>
                </a:solidFill>
              </a:rPr>
              <a:t>all”</a:t>
            </a:r>
          </a:p>
          <a:p>
            <a:r>
              <a:rPr lang="en-US" dirty="0"/>
              <a:t>T</a:t>
            </a:r>
            <a:r>
              <a:rPr lang="en-US" dirty="0" smtClean="0"/>
              <a:t>he </a:t>
            </a:r>
            <a:r>
              <a:rPr lang="en-US" dirty="0"/>
              <a:t>only way something can be </a:t>
            </a:r>
            <a:r>
              <a:rPr lang="en-US" dirty="0">
                <a:solidFill>
                  <a:srgbClr val="C00000"/>
                </a:solidFill>
              </a:rPr>
              <a:t>nil</a:t>
            </a:r>
            <a:r>
              <a:rPr lang="en-US" dirty="0"/>
              <a:t> in Swift is if it’s </a:t>
            </a:r>
            <a:r>
              <a:rPr lang="en-US" dirty="0">
                <a:solidFill>
                  <a:srgbClr val="C00000"/>
                </a:solidFill>
              </a:rPr>
              <a:t>optional</a:t>
            </a:r>
            <a:r>
              <a:rPr lang="en-US" dirty="0" smtClean="0"/>
              <a:t>.</a:t>
            </a:r>
          </a:p>
          <a:p>
            <a:r>
              <a:rPr lang="en-US" dirty="0" smtClean="0"/>
              <a:t> =&gt;if </a:t>
            </a:r>
            <a:r>
              <a:rPr lang="en-US" dirty="0"/>
              <a:t>something’s </a:t>
            </a:r>
            <a:r>
              <a:rPr lang="en-US" i="1" dirty="0">
                <a:solidFill>
                  <a:srgbClr val="C00000"/>
                </a:solidFill>
              </a:rPr>
              <a:t>not</a:t>
            </a:r>
            <a:r>
              <a:rPr lang="en-US" dirty="0"/>
              <a:t> declared as optional, it’s </a:t>
            </a:r>
            <a:r>
              <a:rPr lang="en-US" dirty="0">
                <a:solidFill>
                  <a:srgbClr val="C00000"/>
                </a:solidFill>
              </a:rPr>
              <a:t>not nil</a:t>
            </a:r>
            <a:r>
              <a:rPr lang="en-US" dirty="0" smtClean="0"/>
              <a:t>.”.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6734" y="3462866"/>
            <a:ext cx="7315200" cy="54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38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912368"/>
          </a:xfrm>
        </p:spPr>
        <p:txBody>
          <a:bodyPr>
            <a:normAutofit/>
          </a:bodyPr>
          <a:lstStyle/>
          <a:p>
            <a:r>
              <a:rPr lang="en-US" sz="4800" b="1" dirty="0" smtClean="0"/>
              <a:t>optional</a:t>
            </a:r>
            <a:endParaRPr lang="en-US" sz="48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9848" y="1845733"/>
            <a:ext cx="10058400" cy="4326467"/>
          </a:xfrm>
        </p:spPr>
        <p:txBody>
          <a:bodyPr/>
          <a:lstStyle/>
          <a:p>
            <a:r>
              <a:rPr lang="en-US" dirty="0"/>
              <a:t>Unwrapping </a:t>
            </a:r>
            <a:r>
              <a:rPr lang="en-US" dirty="0" smtClean="0"/>
              <a:t>Optional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800" y="2578100"/>
            <a:ext cx="9804400" cy="168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100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912368"/>
          </a:xfrm>
        </p:spPr>
        <p:txBody>
          <a:bodyPr>
            <a:normAutofit/>
          </a:bodyPr>
          <a:lstStyle/>
          <a:p>
            <a:r>
              <a:rPr lang="en-US" sz="4800" b="1" dirty="0" smtClean="0"/>
              <a:t>optional</a:t>
            </a:r>
            <a:endParaRPr lang="en-US" sz="48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9848" y="1955800"/>
            <a:ext cx="10058400" cy="4216400"/>
          </a:xfrm>
        </p:spPr>
        <p:txBody>
          <a:bodyPr/>
          <a:lstStyle/>
          <a:p>
            <a:r>
              <a:rPr lang="en-US" dirty="0"/>
              <a:t>Optional </a:t>
            </a:r>
            <a:r>
              <a:rPr lang="en-US" dirty="0" smtClean="0"/>
              <a:t>Binding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648" y="2616200"/>
            <a:ext cx="9702800" cy="14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515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912368"/>
          </a:xfrm>
        </p:spPr>
        <p:txBody>
          <a:bodyPr>
            <a:normAutofit/>
          </a:bodyPr>
          <a:lstStyle/>
          <a:p>
            <a:r>
              <a:rPr lang="en-US" sz="4800" b="1" dirty="0" smtClean="0"/>
              <a:t>optional</a:t>
            </a:r>
            <a:endParaRPr lang="en-US" sz="48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9848" y="1837267"/>
            <a:ext cx="10058400" cy="4334933"/>
          </a:xfrm>
        </p:spPr>
        <p:txBody>
          <a:bodyPr/>
          <a:lstStyle/>
          <a:p>
            <a:r>
              <a:rPr lang="en-US" dirty="0" smtClean="0"/>
              <a:t>Forced Unwrapping: Use </a:t>
            </a:r>
            <a:r>
              <a:rPr lang="en-US" dirty="0"/>
              <a:t>it only when absolutely necessary and when </a:t>
            </a:r>
            <a:r>
              <a:rPr lang="en-US" dirty="0" smtClean="0"/>
              <a:t>you’re sure </a:t>
            </a:r>
            <a:r>
              <a:rPr lang="en-US" dirty="0"/>
              <a:t>the optional cannot contain nil during that code’s execution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4900" y="2948771"/>
            <a:ext cx="7239000" cy="4699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8550" y="3418671"/>
            <a:ext cx="7251700" cy="4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616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912368"/>
          </a:xfrm>
        </p:spPr>
        <p:txBody>
          <a:bodyPr>
            <a:normAutofit/>
          </a:bodyPr>
          <a:lstStyle/>
          <a:p>
            <a:r>
              <a:rPr lang="en-US" sz="4800" b="1" dirty="0" smtClean="0"/>
              <a:t>optional</a:t>
            </a:r>
            <a:endParaRPr lang="en-US" sz="48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9848" y="1972733"/>
            <a:ext cx="10058400" cy="4199467"/>
          </a:xfrm>
        </p:spPr>
        <p:txBody>
          <a:bodyPr/>
          <a:lstStyle/>
          <a:p>
            <a:r>
              <a:rPr lang="en-US" dirty="0"/>
              <a:t>Implicitly Unwrapped </a:t>
            </a:r>
            <a:r>
              <a:rPr lang="en-US" dirty="0" smtClean="0"/>
              <a:t>Optional: Optional + Automatically unwrap+ won’t never be “nil”(you know).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>
                <a:solidFill>
                  <a:srgbClr val="C00000"/>
                </a:solidFill>
              </a:rPr>
              <a:t>=&gt; </a:t>
            </a:r>
            <a:r>
              <a:rPr lang="en-US" dirty="0">
                <a:solidFill>
                  <a:srgbClr val="C00000"/>
                </a:solidFill>
              </a:rPr>
              <a:t>Why use implicitly unwrapped Swift </a:t>
            </a:r>
            <a:r>
              <a:rPr lang="en-US" dirty="0" smtClean="0">
                <a:solidFill>
                  <a:srgbClr val="C00000"/>
                </a:solidFill>
              </a:rPr>
              <a:t>Optional ?</a:t>
            </a:r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6700" y="2726266"/>
            <a:ext cx="8966200" cy="196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993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912368"/>
          </a:xfrm>
        </p:spPr>
        <p:txBody>
          <a:bodyPr>
            <a:normAutofit/>
          </a:bodyPr>
          <a:lstStyle/>
          <a:p>
            <a:r>
              <a:rPr lang="en-US" sz="4800" b="1" dirty="0" smtClean="0"/>
              <a:t>optional</a:t>
            </a:r>
            <a:endParaRPr lang="en-US" sz="48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9848" y="1972733"/>
            <a:ext cx="10058400" cy="4199467"/>
          </a:xfrm>
        </p:spPr>
        <p:txBody>
          <a:bodyPr/>
          <a:lstStyle/>
          <a:p>
            <a:pPr>
              <a:buFont typeface="Symbol" charset="2"/>
              <a:buChar char="Þ"/>
            </a:pPr>
            <a:r>
              <a:rPr lang="en-US" dirty="0" smtClean="0">
                <a:solidFill>
                  <a:srgbClr val="C00000"/>
                </a:solidFill>
              </a:rPr>
              <a:t>Why </a:t>
            </a:r>
            <a:r>
              <a:rPr lang="en-US" dirty="0">
                <a:solidFill>
                  <a:srgbClr val="C00000"/>
                </a:solidFill>
              </a:rPr>
              <a:t>use implicitly unwrapped Swift </a:t>
            </a:r>
            <a:r>
              <a:rPr lang="en-US" dirty="0" smtClean="0">
                <a:solidFill>
                  <a:srgbClr val="C00000"/>
                </a:solidFill>
              </a:rPr>
              <a:t>Optional ?</a:t>
            </a:r>
          </a:p>
          <a:p>
            <a:r>
              <a:rPr lang="en-US" dirty="0" smtClean="0"/>
              <a:t>Implicitly </a:t>
            </a:r>
            <a:r>
              <a:rPr lang="en-US" dirty="0"/>
              <a:t>unwrapped </a:t>
            </a:r>
            <a:r>
              <a:rPr lang="en-US" dirty="0" smtClean="0"/>
              <a:t>optional </a:t>
            </a:r>
            <a:r>
              <a:rPr lang="en-US" dirty="0"/>
              <a:t>are useful in classes and </a:t>
            </a:r>
            <a:r>
              <a:rPr lang="en-US" dirty="0" err="1"/>
              <a:t>structs</a:t>
            </a:r>
            <a:r>
              <a:rPr lang="en-US" dirty="0"/>
              <a:t> where you </a:t>
            </a:r>
            <a:r>
              <a:rPr lang="en-US" dirty="0" smtClean="0"/>
              <a:t>won’t have </a:t>
            </a:r>
            <a:r>
              <a:rPr lang="en-US" dirty="0"/>
              <a:t>a property’s value available in the initializer, but will have a value </a:t>
            </a:r>
            <a:r>
              <a:rPr lang="en-US" dirty="0" smtClean="0"/>
              <a:t>later before </a:t>
            </a:r>
            <a:r>
              <a:rPr lang="en-US" dirty="0"/>
              <a:t>it is used</a:t>
            </a:r>
            <a:r>
              <a:rPr lang="en-US" dirty="0" smtClean="0"/>
              <a:t>.</a:t>
            </a:r>
          </a:p>
          <a:p>
            <a:r>
              <a:rPr lang="en-US" dirty="0" smtClean="0">
                <a:solidFill>
                  <a:srgbClr val="C00000"/>
                </a:solidFill>
              </a:rPr>
              <a:t>Implicitly Unwrapped Optional </a:t>
            </a: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is not safe.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6532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4078" y="4220801"/>
            <a:ext cx="4185941" cy="1423984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4078" y="1907346"/>
            <a:ext cx="4446722" cy="2144122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069848" y="364068"/>
            <a:ext cx="10058400" cy="982132"/>
          </a:xfrm>
        </p:spPr>
        <p:txBody>
          <a:bodyPr>
            <a:normAutofit/>
          </a:bodyPr>
          <a:lstStyle/>
          <a:p>
            <a:r>
              <a:rPr lang="en-US" sz="4800" dirty="0"/>
              <a:t>String and Character</a:t>
            </a:r>
          </a:p>
        </p:txBody>
      </p:sp>
    </p:spTree>
    <p:extLst>
      <p:ext uri="{BB962C8B-B14F-4D97-AF65-F5344CB8AC3E}">
        <p14:creationId xmlns:p14="http://schemas.microsoft.com/office/powerpoint/2010/main" val="2044897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 </a:t>
            </a:r>
            <a:r>
              <a:rPr lang="en-US" sz="3600" dirty="0" smtClean="0"/>
              <a:t>vs</a:t>
            </a:r>
            <a:r>
              <a:rPr lang="en-US" dirty="0" smtClean="0"/>
              <a:t> </a:t>
            </a:r>
            <a:r>
              <a:rPr lang="en-US" dirty="0" err="1" smtClean="0"/>
              <a:t>Var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</a:t>
            </a:r>
            <a:r>
              <a:rPr lang="en-US" dirty="0" smtClean="0"/>
              <a:t>utable </a:t>
            </a:r>
            <a:r>
              <a:rPr lang="en-US" dirty="0"/>
              <a:t>state is to avoid as much as possible</a:t>
            </a:r>
            <a:r>
              <a:rPr lang="en-US" dirty="0" smtClean="0"/>
              <a:t>. Use </a:t>
            </a:r>
            <a:r>
              <a:rPr lang="en-US" i="1" dirty="0" smtClean="0">
                <a:solidFill>
                  <a:srgbClr val="C00000"/>
                </a:solidFill>
              </a:rPr>
              <a:t>let</a:t>
            </a:r>
            <a:r>
              <a:rPr lang="en-US" dirty="0" smtClean="0"/>
              <a:t> when possible</a:t>
            </a:r>
          </a:p>
          <a:p>
            <a:r>
              <a:rPr lang="en-US" i="1" dirty="0" smtClean="0">
                <a:solidFill>
                  <a:srgbClr val="C00000"/>
                </a:solidFill>
              </a:rPr>
              <a:t>Lazy let: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3067" y="2692400"/>
            <a:ext cx="3657600" cy="135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62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82770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Reference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9848" y="1659467"/>
            <a:ext cx="10058400" cy="4512733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Basic:</a:t>
            </a:r>
            <a:endParaRPr lang="en-US" dirty="0" smtClean="0"/>
          </a:p>
          <a:p>
            <a:r>
              <a:rPr lang="en-US" dirty="0" smtClean="0"/>
              <a:t> </a:t>
            </a:r>
            <a:r>
              <a:rPr lang="en-US" dirty="0" smtClean="0">
                <a:hlinkClick r:id="rId2"/>
              </a:rPr>
              <a:t>http://oleb.net/blog/2014/07/swift-strings/</a:t>
            </a:r>
            <a:endParaRPr lang="en-US" dirty="0" smtClean="0"/>
          </a:p>
          <a:p>
            <a:r>
              <a:rPr lang="en-US" dirty="0" smtClean="0">
                <a:hlinkClick r:id="rId3"/>
              </a:rPr>
              <a:t>https://www.weheartswift.com/swift-programming-scratch-100-exercises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Optional:</a:t>
            </a:r>
          </a:p>
          <a:p>
            <a:r>
              <a:rPr lang="en-US" dirty="0">
                <a:hlinkClick r:id="rId4"/>
              </a:rPr>
              <a:t>http://www.touch-code-magazine.com/swift-optionals-use-let</a:t>
            </a:r>
            <a:r>
              <a:rPr lang="en-US" dirty="0" smtClean="0">
                <a:hlinkClick r:id="rId4"/>
              </a:rPr>
              <a:t>/</a:t>
            </a:r>
            <a:endParaRPr lang="en-US" dirty="0" smtClean="0"/>
          </a:p>
          <a:p>
            <a:r>
              <a:rPr lang="en-US" dirty="0">
                <a:hlinkClick r:id="rId5"/>
              </a:rPr>
              <a:t>http://www.appcoda.com/beginners-guide-optionals-swift</a:t>
            </a:r>
            <a:r>
              <a:rPr lang="en-US" dirty="0" smtClean="0">
                <a:hlinkClick r:id="rId5"/>
              </a:rPr>
              <a:t>/</a:t>
            </a:r>
            <a:endParaRPr lang="en-US" dirty="0" smtClean="0"/>
          </a:p>
          <a:p>
            <a:r>
              <a:rPr lang="en-US" dirty="0">
                <a:hlinkClick r:id="rId6"/>
              </a:rPr>
              <a:t>http://roadfiresoftware.com/2014/12/wrap-your-head-around-optionals-in-swift</a:t>
            </a:r>
            <a:r>
              <a:rPr lang="en-US" dirty="0" smtClean="0">
                <a:hlinkClick r:id="rId6"/>
              </a:rPr>
              <a:t>/</a:t>
            </a:r>
            <a:endParaRPr lang="en-US" dirty="0"/>
          </a:p>
          <a:p>
            <a:r>
              <a:rPr lang="en-US" dirty="0">
                <a:hlinkClick r:id="rId7"/>
              </a:rPr>
              <a:t>http://www.reactive.io/tips/2015/03/02/understanding-optionals-in-swift</a:t>
            </a:r>
            <a:r>
              <a:rPr lang="en-US" dirty="0" smtClean="0">
                <a:hlinkClick r:id="rId7"/>
              </a:rPr>
              <a:t>/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Guard:</a:t>
            </a:r>
          </a:p>
          <a:p>
            <a:r>
              <a:rPr lang="en-US" dirty="0">
                <a:hlinkClick r:id="rId8"/>
              </a:rPr>
              <a:t>http://www.codingexplorer.com/the-guard-statement-in-swift-2</a:t>
            </a:r>
            <a:r>
              <a:rPr lang="en-US" dirty="0" smtClean="0">
                <a:hlinkClick r:id="rId8"/>
              </a:rPr>
              <a:t>/</a:t>
            </a:r>
            <a:endParaRPr lang="en-US" dirty="0" smtClean="0"/>
          </a:p>
          <a:p>
            <a:r>
              <a:rPr lang="en-US" dirty="0">
                <a:hlinkClick r:id="rId9"/>
              </a:rPr>
              <a:t>http://austinzheng.com/2015/06/08/swift-2-control-flow</a:t>
            </a:r>
            <a:r>
              <a:rPr lang="en-US" dirty="0" smtClean="0">
                <a:hlinkClick r:id="rId9"/>
              </a:rPr>
              <a:t>/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99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9848" y="1871133"/>
            <a:ext cx="10058400" cy="4301067"/>
          </a:xfrm>
        </p:spPr>
        <p:txBody>
          <a:bodyPr/>
          <a:lstStyle/>
          <a:p>
            <a:r>
              <a:rPr lang="en-US" dirty="0" smtClean="0"/>
              <a:t>Declare Character: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Append character to string:</a:t>
            </a:r>
          </a:p>
          <a:p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6133" y="1749757"/>
            <a:ext cx="5007458" cy="76016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5998" y="3200027"/>
            <a:ext cx="5325659" cy="164327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069848" y="364068"/>
            <a:ext cx="10058400" cy="982132"/>
          </a:xfrm>
        </p:spPr>
        <p:txBody>
          <a:bodyPr>
            <a:normAutofit/>
          </a:bodyPr>
          <a:lstStyle/>
          <a:p>
            <a:r>
              <a:rPr lang="en-US" sz="4800" dirty="0"/>
              <a:t>String and Character</a:t>
            </a:r>
          </a:p>
        </p:txBody>
      </p:sp>
    </p:spTree>
    <p:extLst>
      <p:ext uri="{BB962C8B-B14F-4D97-AF65-F5344CB8AC3E}">
        <p14:creationId xmlns:p14="http://schemas.microsoft.com/office/powerpoint/2010/main" val="1101513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9848" y="1634067"/>
            <a:ext cx="10058400" cy="4538133"/>
          </a:xfrm>
        </p:spPr>
        <p:txBody>
          <a:bodyPr/>
          <a:lstStyle/>
          <a:p>
            <a:r>
              <a:rPr lang="en-US" dirty="0" smtClean="0"/>
              <a:t>String to Character: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1390" y="1748875"/>
            <a:ext cx="5557961" cy="3252354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069848" y="364068"/>
            <a:ext cx="10058400" cy="982132"/>
          </a:xfrm>
        </p:spPr>
        <p:txBody>
          <a:bodyPr>
            <a:normAutofit/>
          </a:bodyPr>
          <a:lstStyle/>
          <a:p>
            <a:r>
              <a:rPr lang="en-US" sz="4800" dirty="0"/>
              <a:t>String and Character</a:t>
            </a:r>
          </a:p>
        </p:txBody>
      </p:sp>
    </p:spTree>
    <p:extLst>
      <p:ext uri="{BB962C8B-B14F-4D97-AF65-F5344CB8AC3E}">
        <p14:creationId xmlns:p14="http://schemas.microsoft.com/office/powerpoint/2010/main" val="387346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848" y="484633"/>
            <a:ext cx="10058400" cy="963168"/>
          </a:xfrm>
        </p:spPr>
        <p:txBody>
          <a:bodyPr>
            <a:normAutofit/>
          </a:bodyPr>
          <a:lstStyle/>
          <a:p>
            <a:r>
              <a:rPr lang="en-US" sz="4800" dirty="0" smtClean="0"/>
              <a:t>String </a:t>
            </a:r>
            <a:r>
              <a:rPr lang="en-US" sz="4800" dirty="0"/>
              <a:t>and Character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9848" y="1938867"/>
            <a:ext cx="10058400" cy="4233333"/>
          </a:xfrm>
        </p:spPr>
        <p:txBody>
          <a:bodyPr/>
          <a:lstStyle/>
          <a:p>
            <a:r>
              <a:rPr lang="en-US" dirty="0" smtClean="0"/>
              <a:t>String from Character: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317" y="2037293"/>
            <a:ext cx="5880100" cy="252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043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Wood Type</Template>
  <TotalTime>928</TotalTime>
  <Words>618</Words>
  <Application>Microsoft Macintosh PowerPoint</Application>
  <PresentationFormat>Widescreen</PresentationFormat>
  <Paragraphs>299</Paragraphs>
  <Slides>61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70" baseType="lpstr">
      <vt:lpstr>Calibri</vt:lpstr>
      <vt:lpstr>Courier</vt:lpstr>
      <vt:lpstr>Menlo</vt:lpstr>
      <vt:lpstr>Rockwell</vt:lpstr>
      <vt:lpstr>Rockwell Condensed</vt:lpstr>
      <vt:lpstr>Rockwell Extra Bold</vt:lpstr>
      <vt:lpstr>Symbol</vt:lpstr>
      <vt:lpstr>Wingdings</vt:lpstr>
      <vt:lpstr>Wood Type</vt:lpstr>
      <vt:lpstr>Swift Day 02</vt:lpstr>
      <vt:lpstr>Logic type</vt:lpstr>
      <vt:lpstr>Basic</vt:lpstr>
      <vt:lpstr>PowerPoint Presentation</vt:lpstr>
      <vt:lpstr>Basic</vt:lpstr>
      <vt:lpstr>String and Character</vt:lpstr>
      <vt:lpstr>String and Character</vt:lpstr>
      <vt:lpstr>String and Character</vt:lpstr>
      <vt:lpstr>String and Character</vt:lpstr>
      <vt:lpstr>String and Character</vt:lpstr>
      <vt:lpstr>String and Character</vt:lpstr>
      <vt:lpstr>String and Character</vt:lpstr>
      <vt:lpstr>String and Character</vt:lpstr>
      <vt:lpstr>String and Character</vt:lpstr>
      <vt:lpstr>String and Character</vt:lpstr>
      <vt:lpstr>Collection Types</vt:lpstr>
      <vt:lpstr>Array</vt:lpstr>
      <vt:lpstr>Array</vt:lpstr>
      <vt:lpstr>Array</vt:lpstr>
      <vt:lpstr>Array</vt:lpstr>
      <vt:lpstr>Array</vt:lpstr>
      <vt:lpstr>Array</vt:lpstr>
      <vt:lpstr>Set</vt:lpstr>
      <vt:lpstr>Set</vt:lpstr>
      <vt:lpstr>Set</vt:lpstr>
      <vt:lpstr>Set</vt:lpstr>
      <vt:lpstr>Set</vt:lpstr>
      <vt:lpstr>Set</vt:lpstr>
      <vt:lpstr>Dictionary</vt:lpstr>
      <vt:lpstr>Dictionary</vt:lpstr>
      <vt:lpstr>Dictionary</vt:lpstr>
      <vt:lpstr>Dictionary</vt:lpstr>
      <vt:lpstr>Dictionary</vt:lpstr>
      <vt:lpstr>Enumeration</vt:lpstr>
      <vt:lpstr>Enumeration</vt:lpstr>
      <vt:lpstr>Enumeration</vt:lpstr>
      <vt:lpstr>Enumeration</vt:lpstr>
      <vt:lpstr>Enumeration</vt:lpstr>
      <vt:lpstr>Enumeration</vt:lpstr>
      <vt:lpstr>Tuples</vt:lpstr>
      <vt:lpstr>Tuples</vt:lpstr>
      <vt:lpstr>Tuples</vt:lpstr>
      <vt:lpstr>Tuples</vt:lpstr>
      <vt:lpstr>Control flow</vt:lpstr>
      <vt:lpstr>Control Flow</vt:lpstr>
      <vt:lpstr>Switch Statement</vt:lpstr>
      <vt:lpstr>Switch Statement</vt:lpstr>
      <vt:lpstr>Switch Statement</vt:lpstr>
      <vt:lpstr>Switch Statement</vt:lpstr>
      <vt:lpstr>Switch Statement</vt:lpstr>
      <vt:lpstr>Switch Statement</vt:lpstr>
      <vt:lpstr>Control flow</vt:lpstr>
      <vt:lpstr>Control flow</vt:lpstr>
      <vt:lpstr>optional</vt:lpstr>
      <vt:lpstr>optional</vt:lpstr>
      <vt:lpstr>optional</vt:lpstr>
      <vt:lpstr>optional</vt:lpstr>
      <vt:lpstr>optional</vt:lpstr>
      <vt:lpstr>optional</vt:lpstr>
      <vt:lpstr>Let vs Var</vt:lpstr>
      <vt:lpstr>Reference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Son Dang Thai</dc:creator>
  <cp:lastModifiedBy>Son Dang Thai</cp:lastModifiedBy>
  <cp:revision>141</cp:revision>
  <dcterms:created xsi:type="dcterms:W3CDTF">2015-09-16T11:35:05Z</dcterms:created>
  <dcterms:modified xsi:type="dcterms:W3CDTF">2015-09-17T14:58:15Z</dcterms:modified>
</cp:coreProperties>
</file>